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443A8-E5C4-42F3-801C-DD12DF6AA817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86D1E-6726-42F8-93F3-1511A5D3A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150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2C4-E7C3-4509-A184-FA7C9616417B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F05DA86-643D-48AA-ADA7-BF98647E8EF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2C4-E7C3-4509-A184-FA7C9616417B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DA86-643D-48AA-ADA7-BF98647E8E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2C4-E7C3-4509-A184-FA7C9616417B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DA86-643D-48AA-ADA7-BF98647E8E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2C4-E7C3-4509-A184-FA7C9616417B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DA86-643D-48AA-ADA7-BF98647E8EF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2C4-E7C3-4509-A184-FA7C9616417B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F05DA86-643D-48AA-ADA7-BF98647E8EF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2C4-E7C3-4509-A184-FA7C9616417B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DA86-643D-48AA-ADA7-BF98647E8E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2C4-E7C3-4509-A184-FA7C9616417B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DA86-643D-48AA-ADA7-BF98647E8EF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2C4-E7C3-4509-A184-FA7C9616417B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DA86-643D-48AA-ADA7-BF98647E8E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2C4-E7C3-4509-A184-FA7C9616417B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DA86-643D-48AA-ADA7-BF98647E8E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2C4-E7C3-4509-A184-FA7C9616417B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5DA86-643D-48AA-ADA7-BF98647E8EF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2C4-E7C3-4509-A184-FA7C9616417B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F05DA86-643D-48AA-ADA7-BF98647E8EF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D2B82C4-E7C3-4509-A184-FA7C9616417B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F05DA86-643D-48AA-ADA7-BF98647E8EF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Small Numbers, Great Impact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Service Learning and Research in the UPSA Capstone Course: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Service Learning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Thermal Imaging Camera for a Volunteer Fire Department</a:t>
            </a:r>
          </a:p>
          <a:p>
            <a:pPr lvl="1"/>
            <a:endParaRPr lang="en-US" dirty="0" smtClean="0"/>
          </a:p>
          <a:p>
            <a:pPr lvl="2"/>
            <a:r>
              <a:rPr lang="en-US" dirty="0" smtClean="0"/>
              <a:t>How, when and where a piece of equipment would be used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A matrix for other needed policies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Hazard Risk Assessment Templates for Houses of Worship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 pre-examination tool for instances when a place of worship becomes and emergency shelter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Intermediate Level Regional Mass Fatality Plan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Regional response plan to a Mass Fatality Incident</a:t>
            </a:r>
          </a:p>
          <a:p>
            <a:pPr lvl="1"/>
            <a:endParaRPr lang="en-US" dirty="0" smtClean="0"/>
          </a:p>
          <a:p>
            <a:pPr lvl="2"/>
            <a:r>
              <a:rPr lang="en-US" dirty="0" smtClean="0"/>
              <a:t>Soon to implemented in Region IV, and a workshop to modify existing plan for Region V and  GOSEP has shown interest for statewide implementation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Public Safety Policy----operational infrastructure</a:t>
            </a:r>
          </a:p>
          <a:p>
            <a:endParaRPr lang="en-US" dirty="0" smtClean="0"/>
          </a:p>
          <a:p>
            <a:r>
              <a:rPr lang="en-US" dirty="0" smtClean="0"/>
              <a:t>Portable and appropriate for modification</a:t>
            </a:r>
          </a:p>
          <a:p>
            <a:endParaRPr lang="en-US" dirty="0" smtClean="0"/>
          </a:p>
          <a:p>
            <a:r>
              <a:rPr lang="en-US" dirty="0" smtClean="0"/>
              <a:t>Not good for imagery</a:t>
            </a:r>
          </a:p>
          <a:p>
            <a:endParaRPr lang="en-US" dirty="0" smtClean="0"/>
          </a:p>
          <a:p>
            <a:r>
              <a:rPr lang="en-US" dirty="0" smtClean="0"/>
              <a:t>Deferred gratification </a:t>
            </a:r>
            <a:r>
              <a:rPr lang="en-US" smtClean="0"/>
              <a:t>and quiet recognition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Integration of education, curriculum, instruction, community and personal interests.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UPSA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Unified Public Safety Administration Program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First classes 2008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3 students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Spring 2012 -----48 majors, minors, dual majors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Non-traditional students</a:t>
            </a:r>
          </a:p>
          <a:p>
            <a:endParaRPr lang="en-US" dirty="0" smtClean="0"/>
          </a:p>
          <a:p>
            <a:r>
              <a:rPr lang="en-US" dirty="0" smtClean="0"/>
              <a:t>Only online</a:t>
            </a:r>
          </a:p>
          <a:p>
            <a:endParaRPr lang="en-US" dirty="0" smtClean="0"/>
          </a:p>
          <a:p>
            <a:r>
              <a:rPr lang="en-US" dirty="0" smtClean="0"/>
              <a:t>Older</a:t>
            </a:r>
          </a:p>
          <a:p>
            <a:endParaRPr lang="en-US" dirty="0" smtClean="0"/>
          </a:p>
          <a:p>
            <a:r>
              <a:rPr lang="en-US" dirty="0" smtClean="0"/>
              <a:t>Working</a:t>
            </a:r>
          </a:p>
          <a:p>
            <a:endParaRPr lang="en-US" dirty="0" smtClean="0"/>
          </a:p>
          <a:p>
            <a:r>
              <a:rPr lang="en-US" dirty="0" smtClean="0"/>
              <a:t>Credentialed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3 to 5 Concentrations</a:t>
            </a:r>
          </a:p>
          <a:p>
            <a:pPr lvl="1"/>
            <a:r>
              <a:rPr lang="en-US" dirty="0" smtClean="0"/>
              <a:t>Emergency Management</a:t>
            </a:r>
          </a:p>
          <a:p>
            <a:pPr lvl="1"/>
            <a:r>
              <a:rPr lang="en-US" dirty="0" smtClean="0"/>
              <a:t>Fire and Medical Emergency Management</a:t>
            </a:r>
          </a:p>
          <a:p>
            <a:pPr lvl="1"/>
            <a:r>
              <a:rPr lang="en-US" dirty="0" smtClean="0"/>
              <a:t>Law Enforcement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LA GRAD ACT compliance</a:t>
            </a:r>
          </a:p>
          <a:p>
            <a:endParaRPr lang="en-US" dirty="0" smtClean="0"/>
          </a:p>
          <a:p>
            <a:r>
              <a:rPr lang="en-US" dirty="0" smtClean="0"/>
              <a:t>2 + 2 agreements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Capstone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Spring 2012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First offering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6 students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 final exercise with presentation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Research or Service Learning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Curricular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Series of Tasks</a:t>
            </a:r>
          </a:p>
          <a:p>
            <a:endParaRPr lang="en-US" dirty="0" smtClean="0"/>
          </a:p>
          <a:p>
            <a:r>
              <a:rPr lang="en-US" dirty="0" smtClean="0"/>
              <a:t>Research or Service Learning</a:t>
            </a:r>
          </a:p>
          <a:p>
            <a:endParaRPr lang="en-US" dirty="0" smtClean="0"/>
          </a:p>
          <a:p>
            <a:r>
              <a:rPr lang="en-US" dirty="0" smtClean="0"/>
              <a:t>IRB considerations</a:t>
            </a:r>
          </a:p>
          <a:p>
            <a:endParaRPr lang="en-US" dirty="0" smtClean="0"/>
          </a:p>
          <a:p>
            <a:r>
              <a:rPr lang="en-US" dirty="0" smtClean="0"/>
              <a:t>Community Partner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Degree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Project Creation with Core Degree Consideration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Public </a:t>
            </a:r>
            <a:r>
              <a:rPr lang="en-US" smtClean="0"/>
              <a:t>Policy </a:t>
            </a:r>
            <a:endParaRPr lang="en-US" smtClean="0"/>
          </a:p>
          <a:p>
            <a:pPr lvl="1"/>
            <a:r>
              <a:rPr lang="en-US" dirty="0" smtClean="0"/>
              <a:t>Research</a:t>
            </a:r>
            <a:endParaRPr lang="en-US" dirty="0" smtClean="0"/>
          </a:p>
          <a:p>
            <a:pPr lvl="1"/>
            <a:r>
              <a:rPr lang="en-US" dirty="0" smtClean="0"/>
              <a:t>Hazardous Materials</a:t>
            </a:r>
          </a:p>
          <a:p>
            <a:pPr lvl="1"/>
            <a:r>
              <a:rPr lang="en-US" dirty="0" smtClean="0"/>
              <a:t>Event and Venue Security</a:t>
            </a:r>
          </a:p>
          <a:p>
            <a:pPr lvl="1"/>
            <a:r>
              <a:rPr lang="en-US" dirty="0" smtClean="0"/>
              <a:t>Financial Management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and 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Structure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Where in the ICS Model does this fit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Personal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Individual and personal involvement in projects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Critical Assessment of Incident Command Systems</a:t>
            </a:r>
          </a:p>
          <a:p>
            <a:pPr lvl="2"/>
            <a:r>
              <a:rPr lang="en-US" dirty="0" smtClean="0"/>
              <a:t>Identified shortcomings of ICS operations</a:t>
            </a:r>
          </a:p>
          <a:p>
            <a:pPr lvl="2"/>
            <a:r>
              <a:rPr lang="en-US" dirty="0" smtClean="0"/>
              <a:t>Particularly in incidents involving private sector partners</a:t>
            </a:r>
          </a:p>
          <a:p>
            <a:pPr lvl="2"/>
            <a:r>
              <a:rPr lang="en-US" dirty="0" smtClean="0"/>
              <a:t>A need for regionalized training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A service learning project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89</TotalTime>
  <Words>297</Words>
  <Application>Microsoft Office PowerPoint</Application>
  <PresentationFormat>On-screen Show (4:3)</PresentationFormat>
  <Paragraphs>111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Service Learning and Research in the UPSA Capstone Course:</vt:lpstr>
      <vt:lpstr>The UPSA Program</vt:lpstr>
      <vt:lpstr>Student Profile</vt:lpstr>
      <vt:lpstr>Modifications</vt:lpstr>
      <vt:lpstr>The Capstone Course</vt:lpstr>
      <vt:lpstr>The Curricular Process</vt:lpstr>
      <vt:lpstr>Core Degree Content</vt:lpstr>
      <vt:lpstr>Structure and Self</vt:lpstr>
      <vt:lpstr>Products</vt:lpstr>
      <vt:lpstr>Products</vt:lpstr>
      <vt:lpstr>Products</vt:lpstr>
      <vt:lpstr>Products</vt:lpstr>
      <vt:lpstr>Characteristics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Learning and Research in the UPSA Capstone Course:</dc:title>
  <dc:creator>Jack Atherton</dc:creator>
  <cp:lastModifiedBy>MSU</cp:lastModifiedBy>
  <cp:revision>8</cp:revision>
  <dcterms:created xsi:type="dcterms:W3CDTF">2012-04-19T11:19:51Z</dcterms:created>
  <dcterms:modified xsi:type="dcterms:W3CDTF">2012-04-19T20:30:36Z</dcterms:modified>
</cp:coreProperties>
</file>