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6" r:id="rId2"/>
    <p:sldId id="259" r:id="rId3"/>
    <p:sldId id="261" r:id="rId4"/>
    <p:sldId id="264" r:id="rId5"/>
    <p:sldId id="258" r:id="rId6"/>
    <p:sldId id="257" r:id="rId7"/>
    <p:sldId id="260" r:id="rId8"/>
    <p:sldId id="283" r:id="rId9"/>
    <p:sldId id="265" r:id="rId10"/>
    <p:sldId id="284" r:id="rId11"/>
    <p:sldId id="285" r:id="rId12"/>
    <p:sldId id="266" r:id="rId13"/>
    <p:sldId id="267" r:id="rId14"/>
    <p:sldId id="268" r:id="rId15"/>
    <p:sldId id="270" r:id="rId16"/>
    <p:sldId id="275" r:id="rId17"/>
    <p:sldId id="276" r:id="rId18"/>
    <p:sldId id="277" r:id="rId19"/>
    <p:sldId id="287" r:id="rId20"/>
    <p:sldId id="288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47" autoAdjust="0"/>
    <p:restoredTop sz="94698" autoAdjust="0"/>
  </p:normalViewPr>
  <p:slideViewPr>
    <p:cSldViewPr>
      <p:cViewPr>
        <p:scale>
          <a:sx n="78" d="100"/>
          <a:sy n="78" d="100"/>
        </p:scale>
        <p:origin x="-1428" y="-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1297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pxb5173\Desktop\Torrefaction\Torrefaction%20Results%20Chart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Documents%20and%20Settings\pxb5173\Desktop\Torrefaction\Torrefaction%20Results%20Char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pxb5173\Desktop\Torrefaction\Torrefaction%20Results%20Char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sa2638\Documents\Torrefaction%20Results%20Char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pxb5173\Desktop\Torrefaction\Torrefaction%20Results%20Charts-II%20Particle%20Size%20and%20R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pxb5173\Desktop\Torrefaction\Grindability%20Result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pxb5173\Desktop\Torrefaction\Grindability%20Result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pxb5173\Desktop\Torrefaction\Grindability%20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685043438033765E-2"/>
          <c:y val="8.7438445185408067E-2"/>
          <c:w val="0.82283690503836859"/>
          <c:h val="0.799212925199272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Sheet1!$B$37</c:f>
              <c:strCache>
                <c:ptCount val="1"/>
                <c:pt idx="0">
                  <c:v>Solid Yield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invertIfNegative val="0"/>
          <c:cat>
            <c:numRef>
              <c:f>Sheet1!$A$38:$A$42</c:f>
              <c:numCache>
                <c:formatCode>General</c:formatCode>
                <c:ptCount val="5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</c:numCache>
            </c:numRef>
          </c:cat>
          <c:val>
            <c:numRef>
              <c:f>Sheet1!$B$38:$B$42</c:f>
              <c:numCache>
                <c:formatCode>General</c:formatCode>
                <c:ptCount val="5"/>
                <c:pt idx="0">
                  <c:v>85.5</c:v>
                </c:pt>
                <c:pt idx="1">
                  <c:v>83.1</c:v>
                </c:pt>
                <c:pt idx="2">
                  <c:v>76.5</c:v>
                </c:pt>
                <c:pt idx="3">
                  <c:v>72.2</c:v>
                </c:pt>
                <c:pt idx="4">
                  <c:v>68.599999999999994</c:v>
                </c:pt>
              </c:numCache>
            </c:numRef>
          </c:val>
        </c:ser>
        <c:ser>
          <c:idx val="1"/>
          <c:order val="1"/>
          <c:tx>
            <c:strRef>
              <c:f>Sheet1!$C$37</c:f>
              <c:strCache>
                <c:ptCount val="1"/>
                <c:pt idx="0">
                  <c:v>Energy Yield</c:v>
                </c:pt>
              </c:strCache>
            </c:strRef>
          </c:tx>
          <c:spPr>
            <a:ln>
              <a:solidFill>
                <a:prstClr val="black">
                  <a:lumMod val="75000"/>
                  <a:lumOff val="25000"/>
                </a:prstClr>
              </a:solidFill>
            </a:ln>
          </c:spPr>
          <c:invertIfNegative val="0"/>
          <c:cat>
            <c:numRef>
              <c:f>Sheet1!$A$38:$A$42</c:f>
              <c:numCache>
                <c:formatCode>General</c:formatCode>
                <c:ptCount val="5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</c:numCache>
            </c:numRef>
          </c:cat>
          <c:val>
            <c:numRef>
              <c:f>Sheet1!$C$38:$C$42</c:f>
              <c:numCache>
                <c:formatCode>General</c:formatCode>
                <c:ptCount val="5"/>
                <c:pt idx="0">
                  <c:v>93.4</c:v>
                </c:pt>
                <c:pt idx="1">
                  <c:v>91.4</c:v>
                </c:pt>
                <c:pt idx="2">
                  <c:v>86.7</c:v>
                </c:pt>
                <c:pt idx="3">
                  <c:v>87.2</c:v>
                </c:pt>
                <c:pt idx="4">
                  <c:v>83.3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699840"/>
        <c:axId val="135710592"/>
      </c:barChart>
      <c:scatterChart>
        <c:scatterStyle val="smoothMarker"/>
        <c:varyColors val="0"/>
        <c:ser>
          <c:idx val="2"/>
          <c:order val="2"/>
          <c:tx>
            <c:v>HHV</c:v>
          </c:tx>
          <c:spPr>
            <a:ln>
              <a:solidFill>
                <a:srgbClr val="FFC000"/>
              </a:solidFill>
            </a:ln>
          </c:spPr>
          <c:marker>
            <c:symbol val="circle"/>
            <c:size val="10"/>
            <c:spPr>
              <a:solidFill>
                <a:srgbClr val="C00000"/>
              </a:solidFill>
            </c:spPr>
          </c:marker>
          <c:yVal>
            <c:numRef>
              <c:f>Sheet1!$D$38:$D$42</c:f>
              <c:numCache>
                <c:formatCode>General</c:formatCode>
                <c:ptCount val="5"/>
                <c:pt idx="0">
                  <c:v>9575</c:v>
                </c:pt>
                <c:pt idx="1">
                  <c:v>9635</c:v>
                </c:pt>
                <c:pt idx="2">
                  <c:v>9932</c:v>
                </c:pt>
                <c:pt idx="3">
                  <c:v>10585</c:v>
                </c:pt>
                <c:pt idx="4">
                  <c:v>10638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043136"/>
        <c:axId val="136041600"/>
      </c:scatterChart>
      <c:catAx>
        <c:axId val="1356998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baseline="0" dirty="0"/>
                  <a:t>Temperature</a:t>
                </a:r>
                <a:r>
                  <a:rPr lang="en-US" dirty="0"/>
                  <a:t>, Deg. C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35710592"/>
        <c:crosses val="autoZero"/>
        <c:auto val="1"/>
        <c:lblAlgn val="ctr"/>
        <c:lblOffset val="100"/>
        <c:noMultiLvlLbl val="0"/>
      </c:catAx>
      <c:valAx>
        <c:axId val="135710592"/>
        <c:scaling>
          <c:orientation val="minMax"/>
          <c:min val="5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 baseline="0"/>
                </a:pPr>
                <a:r>
                  <a:rPr lang="en-US" sz="1200" baseline="0" dirty="0"/>
                  <a:t>Percentage, %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5699840"/>
        <c:crosses val="autoZero"/>
        <c:crossBetween val="between"/>
      </c:valAx>
      <c:valAx>
        <c:axId val="136041600"/>
        <c:scaling>
          <c:orientation val="minMax"/>
          <c:min val="850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 baseline="0">
                <a:solidFill>
                  <a:srgbClr val="C00000"/>
                </a:solidFill>
              </a:defRPr>
            </a:pPr>
            <a:endParaRPr lang="en-US"/>
          </a:p>
        </c:txPr>
        <c:crossAx val="136043136"/>
        <c:crosses val="max"/>
        <c:crossBetween val="midCat"/>
      </c:valAx>
      <c:valAx>
        <c:axId val="136043136"/>
        <c:scaling>
          <c:orientation val="minMax"/>
        </c:scaling>
        <c:delete val="1"/>
        <c:axPos val="b"/>
        <c:majorTickMark val="out"/>
        <c:minorTickMark val="none"/>
        <c:tickLblPos val="none"/>
        <c:crossAx val="13604160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37672954566545458"/>
          <c:y val="9.3187112325909524E-2"/>
          <c:w val="0.44578715854962581"/>
          <c:h val="7.4804411790374767E-2"/>
        </c:manualLayout>
      </c:layout>
      <c:overlay val="0"/>
      <c:txPr>
        <a:bodyPr/>
        <a:lstStyle/>
        <a:p>
          <a:pPr>
            <a:defRPr sz="1100" b="1" i="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253116056213532E-2"/>
          <c:y val="8.7438445185408067E-2"/>
          <c:w val="0.81854192530883563"/>
          <c:h val="0.799212925199272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Sheet1!$B$47</c:f>
              <c:strCache>
                <c:ptCount val="1"/>
                <c:pt idx="0">
                  <c:v>Solid Yield</c:v>
                </c:pt>
              </c:strCache>
            </c:strRef>
          </c:tx>
          <c:spPr>
            <a:ln>
              <a:solidFill>
                <a:prstClr val="black">
                  <a:lumMod val="75000"/>
                  <a:lumOff val="25000"/>
                </a:prstClr>
              </a:solidFill>
            </a:ln>
          </c:spPr>
          <c:invertIfNegative val="0"/>
          <c:cat>
            <c:numRef>
              <c:f>Sheet1!$A$48:$A$52</c:f>
              <c:numCache>
                <c:formatCode>General</c:formatCode>
                <c:ptCount val="5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</c:numCache>
            </c:numRef>
          </c:cat>
          <c:val>
            <c:numRef>
              <c:f>Sheet1!$B$48:$B$52</c:f>
              <c:numCache>
                <c:formatCode>General</c:formatCode>
                <c:ptCount val="5"/>
                <c:pt idx="0">
                  <c:v>79.400000000000006</c:v>
                </c:pt>
                <c:pt idx="1">
                  <c:v>77.099999999999994</c:v>
                </c:pt>
                <c:pt idx="2">
                  <c:v>70.7</c:v>
                </c:pt>
                <c:pt idx="3">
                  <c:v>64.3</c:v>
                </c:pt>
                <c:pt idx="4">
                  <c:v>56.4</c:v>
                </c:pt>
              </c:numCache>
            </c:numRef>
          </c:val>
        </c:ser>
        <c:ser>
          <c:idx val="1"/>
          <c:order val="1"/>
          <c:tx>
            <c:strRef>
              <c:f>Sheet1!$C$47</c:f>
              <c:strCache>
                <c:ptCount val="1"/>
                <c:pt idx="0">
                  <c:v>Energy Yield</c:v>
                </c:pt>
              </c:strCache>
            </c:strRef>
          </c:tx>
          <c:spPr>
            <a:ln>
              <a:solidFill>
                <a:prstClr val="black">
                  <a:lumMod val="75000"/>
                  <a:lumOff val="25000"/>
                </a:prstClr>
              </a:solidFill>
            </a:ln>
          </c:spPr>
          <c:invertIfNegative val="0"/>
          <c:cat>
            <c:numRef>
              <c:f>Sheet1!$A$48:$A$52</c:f>
              <c:numCache>
                <c:formatCode>General</c:formatCode>
                <c:ptCount val="5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</c:numCache>
            </c:numRef>
          </c:cat>
          <c:val>
            <c:numRef>
              <c:f>Sheet1!$C$48:$C$52</c:f>
              <c:numCache>
                <c:formatCode>General</c:formatCode>
                <c:ptCount val="5"/>
                <c:pt idx="0">
                  <c:v>82.4</c:v>
                </c:pt>
                <c:pt idx="1">
                  <c:v>87.9</c:v>
                </c:pt>
                <c:pt idx="2">
                  <c:v>83.6</c:v>
                </c:pt>
                <c:pt idx="3">
                  <c:v>78.099999999999994</c:v>
                </c:pt>
                <c:pt idx="4">
                  <c:v>72.7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9753856"/>
        <c:axId val="149756160"/>
      </c:barChart>
      <c:scatterChart>
        <c:scatterStyle val="smoothMarker"/>
        <c:varyColors val="0"/>
        <c:ser>
          <c:idx val="2"/>
          <c:order val="2"/>
          <c:tx>
            <c:v>HHV</c:v>
          </c:tx>
          <c:spPr>
            <a:ln>
              <a:solidFill>
                <a:srgbClr val="FFC000"/>
              </a:solidFill>
            </a:ln>
          </c:spPr>
          <c:marker>
            <c:symbol val="circle"/>
            <c:size val="10"/>
            <c:spPr>
              <a:solidFill>
                <a:srgbClr val="C00000"/>
              </a:solidFill>
            </c:spPr>
          </c:marker>
          <c:yVal>
            <c:numRef>
              <c:f>Sheet1!$D$48:$D$52</c:f>
              <c:numCache>
                <c:formatCode>General</c:formatCode>
                <c:ptCount val="5"/>
                <c:pt idx="0">
                  <c:v>8536</c:v>
                </c:pt>
                <c:pt idx="1">
                  <c:v>9364</c:v>
                </c:pt>
                <c:pt idx="2">
                  <c:v>9718</c:v>
                </c:pt>
                <c:pt idx="3">
                  <c:v>9974</c:v>
                </c:pt>
                <c:pt idx="4">
                  <c:v>10586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785216"/>
        <c:axId val="149783680"/>
      </c:scatterChart>
      <c:catAx>
        <c:axId val="1497538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baseline="0" dirty="0"/>
                  <a:t>Temperature</a:t>
                </a:r>
                <a:r>
                  <a:rPr lang="en-US" dirty="0"/>
                  <a:t>, Deg. C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49756160"/>
        <c:crosses val="autoZero"/>
        <c:auto val="1"/>
        <c:lblAlgn val="ctr"/>
        <c:lblOffset val="100"/>
        <c:noMultiLvlLbl val="0"/>
      </c:catAx>
      <c:valAx>
        <c:axId val="149756160"/>
        <c:scaling>
          <c:orientation val="minMax"/>
          <c:min val="5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 baseline="0"/>
                </a:pPr>
                <a:r>
                  <a:rPr lang="en-US" sz="1200" baseline="0" dirty="0"/>
                  <a:t>Percentage, %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9753856"/>
        <c:crosses val="autoZero"/>
        <c:crossBetween val="between"/>
      </c:valAx>
      <c:valAx>
        <c:axId val="149783680"/>
        <c:scaling>
          <c:orientation val="minMax"/>
          <c:min val="800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 baseline="0">
                <a:solidFill>
                  <a:srgbClr val="C00000"/>
                </a:solidFill>
              </a:defRPr>
            </a:pPr>
            <a:endParaRPr lang="en-US"/>
          </a:p>
        </c:txPr>
        <c:crossAx val="149785216"/>
        <c:crosses val="max"/>
        <c:crossBetween val="midCat"/>
      </c:valAx>
      <c:valAx>
        <c:axId val="149785216"/>
        <c:scaling>
          <c:orientation val="minMax"/>
        </c:scaling>
        <c:delete val="1"/>
        <c:axPos val="b"/>
        <c:majorTickMark val="out"/>
        <c:minorTickMark val="none"/>
        <c:tickLblPos val="none"/>
        <c:crossAx val="14978368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0572552389034142"/>
          <c:y val="9.5206475956057787E-2"/>
          <c:w val="0.38251555361135414"/>
          <c:h val="7.1998379129480289E-2"/>
        </c:manualLayout>
      </c:layout>
      <c:overlay val="0"/>
      <c:txPr>
        <a:bodyPr/>
        <a:lstStyle/>
        <a:p>
          <a:pPr>
            <a:defRPr sz="1100" b="1" i="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685043438033724E-2"/>
          <c:y val="8.7438445185408067E-2"/>
          <c:w val="0.84363750652713265"/>
          <c:h val="0.799212925199272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Sheet1!$B$56</c:f>
              <c:strCache>
                <c:ptCount val="1"/>
                <c:pt idx="0">
                  <c:v>Solid Yield</c:v>
                </c:pt>
              </c:strCache>
            </c:strRef>
          </c:tx>
          <c:spPr>
            <a:ln>
              <a:solidFill>
                <a:prstClr val="black">
                  <a:lumMod val="75000"/>
                  <a:lumOff val="25000"/>
                </a:prstClr>
              </a:solidFill>
            </a:ln>
          </c:spPr>
          <c:invertIfNegative val="0"/>
          <c:cat>
            <c:numRef>
              <c:f>Sheet1!$A$57:$A$61</c:f>
              <c:numCache>
                <c:formatCode>General</c:formatCode>
                <c:ptCount val="5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</c:numCache>
            </c:numRef>
          </c:cat>
          <c:val>
            <c:numRef>
              <c:f>Sheet1!$B$57:$B$61</c:f>
              <c:numCache>
                <c:formatCode>General</c:formatCode>
                <c:ptCount val="5"/>
                <c:pt idx="0">
                  <c:v>77.2</c:v>
                </c:pt>
                <c:pt idx="1">
                  <c:v>71.5</c:v>
                </c:pt>
                <c:pt idx="2">
                  <c:v>66.599999999999994</c:v>
                </c:pt>
                <c:pt idx="3">
                  <c:v>63.6</c:v>
                </c:pt>
                <c:pt idx="4">
                  <c:v>54.7</c:v>
                </c:pt>
              </c:numCache>
            </c:numRef>
          </c:val>
        </c:ser>
        <c:ser>
          <c:idx val="1"/>
          <c:order val="1"/>
          <c:tx>
            <c:strRef>
              <c:f>Sheet1!$C$56</c:f>
              <c:strCache>
                <c:ptCount val="1"/>
                <c:pt idx="0">
                  <c:v>Energy Yield</c:v>
                </c:pt>
              </c:strCache>
            </c:strRef>
          </c:tx>
          <c:spPr>
            <a:ln>
              <a:solidFill>
                <a:prstClr val="black">
                  <a:lumMod val="75000"/>
                  <a:lumOff val="25000"/>
                </a:prstClr>
              </a:solidFill>
            </a:ln>
          </c:spPr>
          <c:invertIfNegative val="0"/>
          <c:cat>
            <c:numRef>
              <c:f>Sheet1!$A$57:$A$61</c:f>
              <c:numCache>
                <c:formatCode>General</c:formatCode>
                <c:ptCount val="5"/>
                <c:pt idx="0">
                  <c:v>250</c:v>
                </c:pt>
                <c:pt idx="1">
                  <c:v>260</c:v>
                </c:pt>
                <c:pt idx="2">
                  <c:v>270</c:v>
                </c:pt>
                <c:pt idx="3">
                  <c:v>280</c:v>
                </c:pt>
                <c:pt idx="4">
                  <c:v>290</c:v>
                </c:pt>
              </c:numCache>
            </c:numRef>
          </c:cat>
          <c:val>
            <c:numRef>
              <c:f>Sheet1!$C$57:$C$61</c:f>
              <c:numCache>
                <c:formatCode>General</c:formatCode>
                <c:ptCount val="5"/>
                <c:pt idx="0">
                  <c:v>97.4</c:v>
                </c:pt>
                <c:pt idx="1">
                  <c:v>96.4</c:v>
                </c:pt>
                <c:pt idx="2">
                  <c:v>96.2</c:v>
                </c:pt>
                <c:pt idx="3">
                  <c:v>94.5</c:v>
                </c:pt>
                <c:pt idx="4">
                  <c:v>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868672"/>
        <c:axId val="81875328"/>
      </c:barChart>
      <c:scatterChart>
        <c:scatterStyle val="smoothMarker"/>
        <c:varyColors val="0"/>
        <c:ser>
          <c:idx val="2"/>
          <c:order val="2"/>
          <c:tx>
            <c:v>HHV</c:v>
          </c:tx>
          <c:spPr>
            <a:ln>
              <a:solidFill>
                <a:srgbClr val="FFC000"/>
              </a:solidFill>
            </a:ln>
          </c:spPr>
          <c:marker>
            <c:symbol val="circle"/>
            <c:size val="10"/>
            <c:spPr>
              <a:solidFill>
                <a:srgbClr val="C00000"/>
              </a:solidFill>
            </c:spPr>
          </c:marker>
          <c:yVal>
            <c:numRef>
              <c:f>Sheet1!$D$57:$D$61</c:f>
              <c:numCache>
                <c:formatCode>General</c:formatCode>
                <c:ptCount val="5"/>
                <c:pt idx="0">
                  <c:v>8972</c:v>
                </c:pt>
                <c:pt idx="1">
                  <c:v>9367</c:v>
                </c:pt>
                <c:pt idx="2">
                  <c:v>9655</c:v>
                </c:pt>
                <c:pt idx="3">
                  <c:v>9976</c:v>
                </c:pt>
                <c:pt idx="4">
                  <c:v>10339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891328"/>
        <c:axId val="81877248"/>
      </c:scatterChart>
      <c:catAx>
        <c:axId val="818686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baseline="0" dirty="0"/>
                  <a:t>Temperature</a:t>
                </a:r>
                <a:r>
                  <a:rPr lang="en-US" dirty="0"/>
                  <a:t>, Deg. C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1875328"/>
        <c:crosses val="autoZero"/>
        <c:auto val="1"/>
        <c:lblAlgn val="ctr"/>
        <c:lblOffset val="100"/>
        <c:noMultiLvlLbl val="0"/>
      </c:catAx>
      <c:valAx>
        <c:axId val="81875328"/>
        <c:scaling>
          <c:orientation val="minMax"/>
          <c:min val="5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 baseline="0"/>
                </a:pPr>
                <a:r>
                  <a:rPr lang="en-US" sz="1200" baseline="0" dirty="0"/>
                  <a:t>Percentage, %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1868672"/>
        <c:crosses val="autoZero"/>
        <c:crossBetween val="between"/>
      </c:valAx>
      <c:valAx>
        <c:axId val="81877248"/>
        <c:scaling>
          <c:orientation val="minMax"/>
          <c:min val="800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 baseline="0">
                <a:solidFill>
                  <a:srgbClr val="C00000"/>
                </a:solidFill>
              </a:defRPr>
            </a:pPr>
            <a:endParaRPr lang="en-US"/>
          </a:p>
        </c:txPr>
        <c:crossAx val="81891328"/>
        <c:crosses val="max"/>
        <c:crossBetween val="midCat"/>
      </c:valAx>
      <c:valAx>
        <c:axId val="81891328"/>
        <c:scaling>
          <c:orientation val="minMax"/>
        </c:scaling>
        <c:delete val="1"/>
        <c:axPos val="b"/>
        <c:majorTickMark val="out"/>
        <c:minorTickMark val="none"/>
        <c:tickLblPos val="none"/>
        <c:crossAx val="8187724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5409901572467624"/>
          <c:y val="9.1167748695761427E-2"/>
          <c:w val="0.36091061533974922"/>
          <c:h val="4.3938052520535419E-2"/>
        </c:manualLayout>
      </c:layout>
      <c:overlay val="0"/>
      <c:txPr>
        <a:bodyPr/>
        <a:lstStyle/>
        <a:p>
          <a:pPr>
            <a:defRPr sz="1100" b="1" i="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818181818181824E-2"/>
          <c:y val="2.8721219241594757E-2"/>
          <c:w val="0.85045048914340249"/>
          <c:h val="0.884438947455155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Sheet1!$B$15</c:f>
              <c:strCache>
                <c:ptCount val="1"/>
                <c:pt idx="0">
                  <c:v>Solid Yield</c:v>
                </c:pt>
              </c:strCache>
            </c:strRef>
          </c:tx>
          <c:spPr>
            <a:ln>
              <a:solidFill>
                <a:prstClr val="black">
                  <a:lumMod val="75000"/>
                  <a:lumOff val="25000"/>
                </a:prstClr>
              </a:solidFill>
            </a:ln>
          </c:spPr>
          <c:invertIfNegative val="0"/>
          <c:cat>
            <c:strRef>
              <c:f>Sheet1!$A$16:$A$18</c:f>
              <c:strCache>
                <c:ptCount val="3"/>
                <c:pt idx="0">
                  <c:v>Pine</c:v>
                </c:pt>
                <c:pt idx="1">
                  <c:v>Willow</c:v>
                </c:pt>
                <c:pt idx="2">
                  <c:v>Arundo</c:v>
                </c:pt>
              </c:strCache>
            </c:strRef>
          </c:cat>
          <c:val>
            <c:numRef>
              <c:f>Sheet1!$B$16:$B$18</c:f>
              <c:numCache>
                <c:formatCode>General</c:formatCode>
                <c:ptCount val="3"/>
                <c:pt idx="0">
                  <c:v>76.5</c:v>
                </c:pt>
                <c:pt idx="1">
                  <c:v>70.7</c:v>
                </c:pt>
                <c:pt idx="2">
                  <c:v>66.959999999999994</c:v>
                </c:pt>
              </c:numCache>
            </c:numRef>
          </c:val>
        </c:ser>
        <c:ser>
          <c:idx val="1"/>
          <c:order val="1"/>
          <c:tx>
            <c:strRef>
              <c:f>Sheet1!$C$15</c:f>
              <c:strCache>
                <c:ptCount val="1"/>
                <c:pt idx="0">
                  <c:v>Energy Yield</c:v>
                </c:pt>
              </c:strCache>
            </c:strRef>
          </c:tx>
          <c:invertIfNegative val="0"/>
          <c:cat>
            <c:strRef>
              <c:f>Sheet1!$A$16:$A$18</c:f>
              <c:strCache>
                <c:ptCount val="3"/>
                <c:pt idx="0">
                  <c:v>Pine</c:v>
                </c:pt>
                <c:pt idx="1">
                  <c:v>Willow</c:v>
                </c:pt>
                <c:pt idx="2">
                  <c:v>Arundo</c:v>
                </c:pt>
              </c:strCache>
            </c:strRef>
          </c:cat>
          <c:val>
            <c:numRef>
              <c:f>Sheet1!$C$16:$C$18</c:f>
              <c:numCache>
                <c:formatCode>General</c:formatCode>
                <c:ptCount val="3"/>
                <c:pt idx="0">
                  <c:v>86.7</c:v>
                </c:pt>
                <c:pt idx="1">
                  <c:v>83.6</c:v>
                </c:pt>
                <c:pt idx="2">
                  <c:v>87.8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906688"/>
        <c:axId val="81908864"/>
      </c:barChart>
      <c:scatterChart>
        <c:scatterStyle val="lineMarker"/>
        <c:varyColors val="0"/>
        <c:ser>
          <c:idx val="2"/>
          <c:order val="2"/>
          <c:tx>
            <c:v>Higher Heating Value</c:v>
          </c:tx>
          <c:spPr>
            <a:ln>
              <a:noFill/>
            </a:ln>
          </c:spPr>
          <c:marker>
            <c:symbol val="circle"/>
            <c:size val="12"/>
            <c:spPr>
              <a:solidFill>
                <a:srgbClr val="C00000"/>
              </a:solidFill>
            </c:spPr>
          </c:marker>
          <c:yVal>
            <c:numRef>
              <c:f>Sheet1!$D$16:$D$18</c:f>
              <c:numCache>
                <c:formatCode>General</c:formatCode>
                <c:ptCount val="3"/>
                <c:pt idx="0">
                  <c:v>9932</c:v>
                </c:pt>
                <c:pt idx="1">
                  <c:v>9718</c:v>
                </c:pt>
                <c:pt idx="2">
                  <c:v>9655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916672"/>
        <c:axId val="81910784"/>
      </c:scatterChart>
      <c:catAx>
        <c:axId val="8190668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en-US"/>
          </a:p>
        </c:txPr>
        <c:crossAx val="81908864"/>
        <c:crosses val="autoZero"/>
        <c:auto val="1"/>
        <c:lblAlgn val="ctr"/>
        <c:lblOffset val="100"/>
        <c:noMultiLvlLbl val="0"/>
      </c:catAx>
      <c:valAx>
        <c:axId val="81908864"/>
        <c:scaling>
          <c:orientation val="minMax"/>
          <c:min val="5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 baseline="0"/>
                </a:pPr>
                <a:r>
                  <a:rPr lang="en-US" sz="1200" baseline="0"/>
                  <a:t>Percentage, %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en-US"/>
          </a:p>
        </c:txPr>
        <c:crossAx val="81906688"/>
        <c:crosses val="autoZero"/>
        <c:crossBetween val="between"/>
      </c:valAx>
      <c:valAx>
        <c:axId val="81910784"/>
        <c:scaling>
          <c:orientation val="minMax"/>
          <c:min val="800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 baseline="0">
                <a:solidFill>
                  <a:srgbClr val="C00000"/>
                </a:solidFill>
              </a:defRPr>
            </a:pPr>
            <a:endParaRPr lang="en-US"/>
          </a:p>
        </c:txPr>
        <c:crossAx val="81916672"/>
        <c:crosses val="max"/>
        <c:crossBetween val="midCat"/>
      </c:valAx>
      <c:valAx>
        <c:axId val="81916672"/>
        <c:scaling>
          <c:orientation val="minMax"/>
        </c:scaling>
        <c:delete val="1"/>
        <c:axPos val="b"/>
        <c:majorTickMark val="out"/>
        <c:minorTickMark val="none"/>
        <c:tickLblPos val="none"/>
        <c:crossAx val="8191078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760217298665395"/>
          <c:y val="3.1621644398014986E-2"/>
          <c:w val="0.43205237413505132"/>
          <c:h val="8.4108023727889572E-2"/>
        </c:manualLayout>
      </c:layout>
      <c:overlay val="0"/>
      <c:txPr>
        <a:bodyPr/>
        <a:lstStyle/>
        <a:p>
          <a:pPr>
            <a:defRPr sz="1100" b="1" i="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794108540867616E-2"/>
          <c:y val="8.7374204248225132E-2"/>
          <c:w val="0.86135204746684602"/>
          <c:h val="0.79067847481320364"/>
        </c:manualLayout>
      </c:layout>
      <c:barChart>
        <c:barDir val="col"/>
        <c:grouping val="clustered"/>
        <c:varyColors val="0"/>
        <c:ser>
          <c:idx val="1"/>
          <c:order val="0"/>
          <c:tx>
            <c:v>Solid Yield, %</c:v>
          </c:tx>
          <c:spPr>
            <a:ln>
              <a:solidFill>
                <a:prstClr val="black">
                  <a:lumMod val="75000"/>
                  <a:lumOff val="25000"/>
                </a:prstClr>
              </a:solidFill>
            </a:ln>
          </c:spPr>
          <c:invertIfNegative val="0"/>
          <c:cat>
            <c:numRef>
              <c:f>Sheet1!$B$27:$B$29</c:f>
              <c:numCache>
                <c:formatCode>General</c:formatCode>
                <c:ptCount val="3"/>
                <c:pt idx="0">
                  <c:v>5</c:v>
                </c:pt>
                <c:pt idx="1">
                  <c:v>30</c:v>
                </c:pt>
                <c:pt idx="2">
                  <c:v>90</c:v>
                </c:pt>
              </c:numCache>
            </c:numRef>
          </c:cat>
          <c:val>
            <c:numRef>
              <c:f>Sheet1!$C$30:$C$32</c:f>
              <c:numCache>
                <c:formatCode>General</c:formatCode>
                <c:ptCount val="3"/>
                <c:pt idx="0">
                  <c:v>96</c:v>
                </c:pt>
                <c:pt idx="1">
                  <c:v>77.2</c:v>
                </c:pt>
                <c:pt idx="2">
                  <c:v>68.7</c:v>
                </c:pt>
              </c:numCache>
            </c:numRef>
          </c:val>
        </c:ser>
        <c:ser>
          <c:idx val="2"/>
          <c:order val="1"/>
          <c:tx>
            <c:v>Energy Yield, %</c:v>
          </c:tx>
          <c:spPr>
            <a:solidFill>
              <a:srgbClr val="4BACC6">
                <a:lumMod val="60000"/>
                <a:lumOff val="40000"/>
              </a:srgbClr>
            </a:solidFill>
            <a:ln>
              <a:solidFill>
                <a:prstClr val="black">
                  <a:lumMod val="75000"/>
                  <a:lumOff val="25000"/>
                </a:prstClr>
              </a:solidFill>
            </a:ln>
          </c:spPr>
          <c:invertIfNegative val="0"/>
          <c:cat>
            <c:numRef>
              <c:f>Sheet1!$B$27:$B$29</c:f>
              <c:numCache>
                <c:formatCode>General</c:formatCode>
                <c:ptCount val="3"/>
                <c:pt idx="0">
                  <c:v>5</c:v>
                </c:pt>
                <c:pt idx="1">
                  <c:v>30</c:v>
                </c:pt>
                <c:pt idx="2">
                  <c:v>90</c:v>
                </c:pt>
              </c:numCache>
            </c:numRef>
          </c:cat>
          <c:val>
            <c:numRef>
              <c:f>Sheet1!$D$30:$D$32</c:f>
              <c:numCache>
                <c:formatCode>General</c:formatCode>
                <c:ptCount val="3"/>
                <c:pt idx="0">
                  <c:v>99</c:v>
                </c:pt>
                <c:pt idx="1">
                  <c:v>95.6</c:v>
                </c:pt>
                <c:pt idx="2">
                  <c:v>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152064"/>
        <c:axId val="82166528"/>
      </c:barChart>
      <c:catAx>
        <c:axId val="821520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aseline="0"/>
                </a:pPr>
                <a:r>
                  <a:rPr lang="en-US" sz="1200" baseline="0"/>
                  <a:t>Residence Time, min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en-US"/>
          </a:p>
        </c:txPr>
        <c:crossAx val="82166528"/>
        <c:crosses val="autoZero"/>
        <c:auto val="1"/>
        <c:lblAlgn val="ctr"/>
        <c:lblOffset val="100"/>
        <c:noMultiLvlLbl val="0"/>
      </c:catAx>
      <c:valAx>
        <c:axId val="8216652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 baseline="0"/>
                </a:pPr>
                <a:r>
                  <a:rPr lang="en-US" sz="1200" baseline="0"/>
                  <a:t>Percentage, %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en-US"/>
          </a:p>
        </c:txPr>
        <c:crossAx val="82152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036174598186575"/>
          <c:y val="0.10690045051157229"/>
          <c:w val="0.34440811218042194"/>
          <c:h val="2.7364121182607989E-2"/>
        </c:manualLayout>
      </c:layout>
      <c:overlay val="0"/>
      <c:txPr>
        <a:bodyPr/>
        <a:lstStyle/>
        <a:p>
          <a:pPr>
            <a:defRPr sz="1100" b="1" i="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 dirty="0" err="1"/>
              <a:t>Grindability</a:t>
            </a:r>
            <a:r>
              <a:rPr lang="en-US" sz="1200" dirty="0"/>
              <a:t> Calibration ASTM D409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338310305551418"/>
          <c:y val="9.0961105124557226E-2"/>
          <c:w val="0.82384167780914386"/>
          <c:h val="0.806760819570705"/>
        </c:manualLayout>
      </c:layout>
      <c:scatterChart>
        <c:scatterStyle val="lineMarker"/>
        <c:varyColors val="0"/>
        <c:ser>
          <c:idx val="0"/>
          <c:order val="0"/>
          <c:trendline>
            <c:trendlineType val="linear"/>
            <c:dispRSqr val="1"/>
            <c:dispEq val="1"/>
            <c:trendlineLbl>
              <c:layout>
                <c:manualLayout>
                  <c:x val="-0.42937205962462355"/>
                  <c:y val="-6.2535641586111093E-2"/>
                </c:manualLayout>
              </c:layout>
              <c:numFmt formatCode="General" sourceLinked="0"/>
            </c:trendlineLbl>
          </c:trendline>
          <c:xVal>
            <c:numRef>
              <c:f>Sheet1!$A$31:$A$34</c:f>
              <c:numCache>
                <c:formatCode>General</c:formatCode>
                <c:ptCount val="4"/>
                <c:pt idx="0">
                  <c:v>38</c:v>
                </c:pt>
                <c:pt idx="1">
                  <c:v>56</c:v>
                </c:pt>
                <c:pt idx="2">
                  <c:v>88</c:v>
                </c:pt>
                <c:pt idx="3">
                  <c:v>101</c:v>
                </c:pt>
              </c:numCache>
            </c:numRef>
          </c:xVal>
          <c:yVal>
            <c:numRef>
              <c:f>Sheet1!$B$31:$B$34</c:f>
              <c:numCache>
                <c:formatCode>General</c:formatCode>
                <c:ptCount val="4"/>
                <c:pt idx="0">
                  <c:v>3.9268999999999967</c:v>
                </c:pt>
                <c:pt idx="1">
                  <c:v>5.8532999999999999</c:v>
                </c:pt>
                <c:pt idx="2">
                  <c:v>10.55</c:v>
                </c:pt>
                <c:pt idx="3">
                  <c:v>12.002000000000002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180352"/>
        <c:axId val="82252160"/>
      </c:scatterChart>
      <c:valAx>
        <c:axId val="821803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Grindability Index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2252160"/>
        <c:crosses val="autoZero"/>
        <c:crossBetween val="midCat"/>
      </c:valAx>
      <c:valAx>
        <c:axId val="822521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-200 Sieve</a:t>
                </a:r>
              </a:p>
            </c:rich>
          </c:tx>
          <c:layout>
            <c:manualLayout>
              <c:xMode val="edge"/>
              <c:yMode val="edge"/>
              <c:x val="3.888888888888889E-2"/>
              <c:y val="0.3672954943132108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821803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 baseline="0" dirty="0" err="1"/>
              <a:t>Grindability</a:t>
            </a:r>
            <a:r>
              <a:rPr lang="en-US" sz="1200" baseline="0" dirty="0"/>
              <a:t> Calibration </a:t>
            </a:r>
            <a:r>
              <a:rPr lang="en-US" sz="1200" baseline="0" dirty="0" smtClean="0"/>
              <a:t>Modified ASTM </a:t>
            </a:r>
            <a:r>
              <a:rPr lang="en-US" sz="1200" baseline="0" dirty="0"/>
              <a:t>D409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866073852837371"/>
          <c:y val="9.7516705284599228E-2"/>
          <c:w val="0.818564123450086"/>
          <c:h val="0.81076557629834944"/>
        </c:manualLayout>
      </c:layout>
      <c:scatterChart>
        <c:scatterStyle val="lineMarker"/>
        <c:varyColors val="0"/>
        <c:ser>
          <c:idx val="0"/>
          <c:order val="0"/>
          <c:trendline>
            <c:trendlineType val="linear"/>
            <c:dispRSqr val="1"/>
            <c:dispEq val="1"/>
            <c:trendlineLbl>
              <c:layout>
                <c:manualLayout>
                  <c:x val="-0.31866240776506827"/>
                  <c:y val="6.3065031684969583E-3"/>
                </c:manualLayout>
              </c:layout>
              <c:numFmt formatCode="General" sourceLinked="0"/>
            </c:trendlineLbl>
          </c:trendline>
          <c:xVal>
            <c:numRef>
              <c:f>Sheet1!$A$44:$A$47</c:f>
              <c:numCache>
                <c:formatCode>General</c:formatCode>
                <c:ptCount val="4"/>
                <c:pt idx="0">
                  <c:v>38</c:v>
                </c:pt>
                <c:pt idx="1">
                  <c:v>56</c:v>
                </c:pt>
                <c:pt idx="2">
                  <c:v>88</c:v>
                </c:pt>
                <c:pt idx="3">
                  <c:v>101</c:v>
                </c:pt>
              </c:numCache>
            </c:numRef>
          </c:xVal>
          <c:yVal>
            <c:numRef>
              <c:f>Sheet1!$D$44:$D$47</c:f>
              <c:numCache>
                <c:formatCode>General</c:formatCode>
                <c:ptCount val="4"/>
                <c:pt idx="0">
                  <c:v>2.1867999999999999</c:v>
                </c:pt>
                <c:pt idx="1">
                  <c:v>2.6452</c:v>
                </c:pt>
                <c:pt idx="2">
                  <c:v>3.0219999999999998</c:v>
                </c:pt>
                <c:pt idx="3">
                  <c:v>3.2677000000000058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281600"/>
        <c:axId val="82283520"/>
      </c:scatterChart>
      <c:valAx>
        <c:axId val="82281600"/>
        <c:scaling>
          <c:orientation val="minMax"/>
          <c:min val="2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Grindability Index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2283520"/>
        <c:crosses val="autoZero"/>
        <c:crossBetween val="midCat"/>
      </c:valAx>
      <c:valAx>
        <c:axId val="8228352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-200 Sieve</a:t>
                </a:r>
              </a:p>
            </c:rich>
          </c:tx>
          <c:layout>
            <c:manualLayout>
              <c:xMode val="edge"/>
              <c:yMode val="edge"/>
              <c:x val="3.888888888888889E-2"/>
              <c:y val="0.3672954943132108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8228160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084973092492339"/>
          <c:y val="5.1400554097404488E-2"/>
          <c:w val="0.79640166589840822"/>
          <c:h val="0.79822506561679785"/>
        </c:manualLayout>
      </c:layout>
      <c:barChart>
        <c:barDir val="col"/>
        <c:grouping val="clustered"/>
        <c:varyColors val="0"/>
        <c:ser>
          <c:idx val="0"/>
          <c:order val="0"/>
          <c:tx>
            <c:v>Torrefaction Temperature- 250 C</c:v>
          </c:tx>
          <c:invertIfNegative val="0"/>
          <c:cat>
            <c:strRef>
              <c:f>Sheet1!$H$52:$K$52</c:f>
              <c:strCache>
                <c:ptCount val="4"/>
                <c:pt idx="0">
                  <c:v>Pine</c:v>
                </c:pt>
                <c:pt idx="1">
                  <c:v>Willow</c:v>
                </c:pt>
                <c:pt idx="2">
                  <c:v>Arundo</c:v>
                </c:pt>
                <c:pt idx="3">
                  <c:v>Bamboo</c:v>
                </c:pt>
              </c:strCache>
            </c:strRef>
          </c:cat>
          <c:val>
            <c:numRef>
              <c:f>Sheet1!$H$53:$K$53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v>Torrefaction Temperature- 270 C</c:v>
          </c:tx>
          <c:spPr>
            <a:ln>
              <a:solidFill>
                <a:srgbClr val="4F81BD"/>
              </a:solidFill>
            </a:ln>
          </c:spPr>
          <c:invertIfNegative val="0"/>
          <c:cat>
            <c:strRef>
              <c:f>Sheet1!$H$52:$K$52</c:f>
              <c:strCache>
                <c:ptCount val="4"/>
                <c:pt idx="0">
                  <c:v>Pine</c:v>
                </c:pt>
                <c:pt idx="1">
                  <c:v>Willow</c:v>
                </c:pt>
                <c:pt idx="2">
                  <c:v>Arundo</c:v>
                </c:pt>
                <c:pt idx="3">
                  <c:v>Bamboo</c:v>
                </c:pt>
              </c:strCache>
            </c:strRef>
          </c:cat>
          <c:val>
            <c:numRef>
              <c:f>Sheet1!$H$54:$K$54</c:f>
              <c:numCache>
                <c:formatCode>General</c:formatCode>
                <c:ptCount val="4"/>
                <c:pt idx="0">
                  <c:v>18.59</c:v>
                </c:pt>
                <c:pt idx="1">
                  <c:v>56.38</c:v>
                </c:pt>
                <c:pt idx="2">
                  <c:v>81.180000000000007</c:v>
                </c:pt>
                <c:pt idx="3">
                  <c:v>73.900000000000006</c:v>
                </c:pt>
              </c:numCache>
            </c:numRef>
          </c:val>
        </c:ser>
        <c:ser>
          <c:idx val="2"/>
          <c:order val="2"/>
          <c:tx>
            <c:v>Torrefaction Temperature- 290 C</c:v>
          </c:tx>
          <c:spPr>
            <a:solidFill>
              <a:srgbClr val="FFC000"/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Sheet1!$H$52:$K$52</c:f>
              <c:strCache>
                <c:ptCount val="4"/>
                <c:pt idx="0">
                  <c:v>Pine</c:v>
                </c:pt>
                <c:pt idx="1">
                  <c:v>Willow</c:v>
                </c:pt>
                <c:pt idx="2">
                  <c:v>Arundo</c:v>
                </c:pt>
                <c:pt idx="3">
                  <c:v>Bamboo</c:v>
                </c:pt>
              </c:strCache>
            </c:strRef>
          </c:cat>
          <c:val>
            <c:numRef>
              <c:f>Sheet1!$H$55:$K$55</c:f>
              <c:numCache>
                <c:formatCode>General</c:formatCode>
                <c:ptCount val="4"/>
                <c:pt idx="0">
                  <c:v>46.22</c:v>
                </c:pt>
                <c:pt idx="1">
                  <c:v>116.32</c:v>
                </c:pt>
                <c:pt idx="2">
                  <c:v>91.24</c:v>
                </c:pt>
                <c:pt idx="3">
                  <c:v>47.2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82302848"/>
        <c:axId val="82304384"/>
      </c:barChart>
      <c:catAx>
        <c:axId val="8230284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en-US"/>
          </a:p>
        </c:txPr>
        <c:crossAx val="82304384"/>
        <c:crosses val="autoZero"/>
        <c:auto val="1"/>
        <c:lblAlgn val="ctr"/>
        <c:lblOffset val="100"/>
        <c:noMultiLvlLbl val="0"/>
      </c:catAx>
      <c:valAx>
        <c:axId val="823043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 baseline="0"/>
                </a:pPr>
                <a:r>
                  <a:rPr lang="en-US" sz="1200" baseline="0"/>
                  <a:t>HGI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23028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6447353455818023"/>
          <c:y val="5.9609215514727323E-2"/>
          <c:w val="0.2514783221541752"/>
          <c:h val="0.12555736757017236"/>
        </c:manualLayout>
      </c:layout>
      <c:overlay val="0"/>
      <c:txPr>
        <a:bodyPr/>
        <a:lstStyle/>
        <a:p>
          <a:pPr>
            <a:defRPr sz="1000" b="1" i="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0.83333</cdr:x>
      <cdr:y>0.20203</cdr:y>
    </cdr:from>
    <cdr:to>
      <cdr:x>0.90741</cdr:x>
      <cdr:y>0.20239</cdr:y>
    </cdr:to>
    <cdr:sp macro="" textlink="">
      <cdr:nvSpPr>
        <cdr:cNvPr id="3" name="Straight Arrow Connector 2"/>
        <cdr:cNvSpPr/>
      </cdr:nvSpPr>
      <cdr:spPr>
        <a:xfrm xmlns:a="http://schemas.openxmlformats.org/drawingml/2006/main">
          <a:off x="6858000" y="914400"/>
          <a:ext cx="609600" cy="1588"/>
        </a:xfrm>
        <a:prstGeom xmlns:a="http://schemas.openxmlformats.org/drawingml/2006/main" prst="straightConnector1">
          <a:avLst/>
        </a:prstGeom>
        <a:ln xmlns:a="http://schemas.openxmlformats.org/drawingml/2006/main" w="15875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0.92894</cdr:x>
      <cdr:y>0.42091</cdr:y>
    </cdr:from>
    <cdr:to>
      <cdr:x>1</cdr:x>
      <cdr:y>0.5912</cdr:y>
    </cdr:to>
    <cdr:sp macro="" textlink="">
      <cdr:nvSpPr>
        <cdr:cNvPr id="2" name="TextBox 3"/>
        <cdr:cNvSpPr txBox="1"/>
      </cdr:nvSpPr>
      <cdr:spPr>
        <a:xfrm xmlns:a="http://schemas.openxmlformats.org/drawingml/2006/main" rot="16200000">
          <a:off x="7632520" y="1997976"/>
          <a:ext cx="770726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US" sz="1600" b="1" dirty="0" smtClean="0"/>
            <a:t>HHV,</a:t>
          </a:r>
        </a:p>
        <a:p xmlns:a="http://schemas.openxmlformats.org/drawingml/2006/main">
          <a:r>
            <a:rPr lang="en-US" sz="1600" b="1" dirty="0" smtClean="0"/>
            <a:t>Btu/lb</a:t>
          </a:r>
          <a:endParaRPr lang="en-US" sz="16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88FF2-CF96-4045-BC1A-90B3C9C4A0BB}" type="datetimeFigureOut">
              <a:rPr lang="en-US" smtClean="0"/>
              <a:t>11/11/2011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4DA33-E5B5-4E27-8466-C133B3A55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6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B75880B-5EAC-42CA-88BE-CEC2B5E95711}" type="slidenum">
              <a:rPr lang="en-US" smtClean="0"/>
              <a:pPr eaLnBrk="1" hangingPunct="1"/>
              <a:t>3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FCA4-819E-4729-845A-A5002F34BA6B}" type="datetimeFigureOut">
              <a:rPr lang="en-US" smtClean="0"/>
              <a:t>11/11/2011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F1E42-F115-4DA7-A74B-E6F08CA9CBC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FCA4-819E-4729-845A-A5002F34BA6B}" type="datetimeFigureOut">
              <a:rPr lang="en-US" smtClean="0"/>
              <a:t>11/11/2011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F1E42-F115-4DA7-A74B-E6F08CA9CBC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FCA4-819E-4729-845A-A5002F34BA6B}" type="datetimeFigureOut">
              <a:rPr lang="en-US" smtClean="0"/>
              <a:t>11/11/2011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F1E42-F115-4DA7-A74B-E6F08CA9CBC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FCA4-819E-4729-845A-A5002F34BA6B}" type="datetimeFigureOut">
              <a:rPr lang="en-US" smtClean="0"/>
              <a:t>11/11/2011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F1E42-F115-4DA7-A74B-E6F08CA9CBC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FCA4-819E-4729-845A-A5002F34BA6B}" type="datetimeFigureOut">
              <a:rPr lang="en-US" smtClean="0"/>
              <a:t>11/11/2011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F1E42-F115-4DA7-A74B-E6F08CA9CBC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FCA4-819E-4729-845A-A5002F34BA6B}" type="datetimeFigureOut">
              <a:rPr lang="en-US" smtClean="0"/>
              <a:t>11/11/2011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F1E42-F115-4DA7-A74B-E6F08CA9CBC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FCA4-819E-4729-845A-A5002F34BA6B}" type="datetimeFigureOut">
              <a:rPr lang="en-US" smtClean="0"/>
              <a:t>11/11/2011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F1E42-F115-4DA7-A74B-E6F08CA9CBC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FCA4-819E-4729-845A-A5002F34BA6B}" type="datetimeFigureOut">
              <a:rPr lang="en-US" smtClean="0"/>
              <a:t>11/11/2011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F1E42-F115-4DA7-A74B-E6F08CA9CBC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FCA4-819E-4729-845A-A5002F34BA6B}" type="datetimeFigureOut">
              <a:rPr lang="en-US" smtClean="0"/>
              <a:t>11/11/2011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F1E42-F115-4DA7-A74B-E6F08CA9CBC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FCA4-819E-4729-845A-A5002F34BA6B}" type="datetimeFigureOut">
              <a:rPr lang="en-US" smtClean="0"/>
              <a:t>11/11/2011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F1E42-F115-4DA7-A74B-E6F08CA9CBC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FCA4-819E-4729-845A-A5002F34BA6B}" type="datetimeFigureOut">
              <a:rPr lang="en-US" smtClean="0"/>
              <a:t>11/11/2011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F1E42-F115-4DA7-A74B-E6F08CA9CBC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71BFCA4-819E-4729-845A-A5002F34BA6B}" type="datetimeFigureOut">
              <a:rPr lang="en-US" smtClean="0"/>
              <a:t>11/11/2011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7BF1E42-F115-4DA7-A74B-E6F08CA9CBC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sungrant.tennessee.edu/NR/rdonlyres/9FB3F212-B6A1-4DE1-BE6C-F21713DB4ED3/0/louisiana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ireusa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Torrefaction</a:t>
            </a:r>
            <a:r>
              <a:rPr lang="en-US" b="1" dirty="0"/>
              <a:t> of Pine, Willow, and </a:t>
            </a:r>
            <a:r>
              <a:rPr lang="en-US" b="1" dirty="0" err="1"/>
              <a:t>Arundo</a:t>
            </a:r>
            <a:r>
              <a:rPr lang="en-US" b="1" dirty="0"/>
              <a:t> to Improve Fuel Characteristics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3073399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Philip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Aucoin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Department of Mechanical Engineering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Louisiana at Lafayette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November 12, 2011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61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Sample Preparation</a:t>
            </a:r>
            <a:endParaRPr lang="en-US" sz="3600" dirty="0"/>
          </a:p>
        </p:txBody>
      </p:sp>
      <p:pic>
        <p:nvPicPr>
          <p:cNvPr id="5" name="Picture 2" descr="C:\Documents and Settings\pxb5173\Desktop\Torrefaction\Torrefaction Presesntations\Feedstoc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1"/>
            <a:ext cx="2291179" cy="163677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6" name="Picture 4" descr="C:\Documents and Settings\pxb5173\Desktop\Torrefaction\Torrefaction Presesntations\Chippe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8380" y="1143000"/>
            <a:ext cx="1981200" cy="264160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7" name="Picture 2" descr="C:\Documents and Settings\pxb5173\Desktop\Torrefaction\Torrefaction Presesntations\Sieve Shaker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9195" y="1825752"/>
            <a:ext cx="2182368" cy="1636776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8" name="Right Arrow 7"/>
          <p:cNvSpPr/>
          <p:nvPr/>
        </p:nvSpPr>
        <p:spPr>
          <a:xfrm>
            <a:off x="2667000" y="2362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747972" y="23347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7620000" y="36576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48000" y="5181600"/>
            <a:ext cx="2054152" cy="923330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ln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Moisture Analysis</a:t>
            </a:r>
          </a:p>
          <a:p>
            <a:r>
              <a:rPr lang="en-US" dirty="0" smtClean="0"/>
              <a:t>BTU Analysis</a:t>
            </a:r>
          </a:p>
          <a:p>
            <a:r>
              <a:rPr lang="en-US" dirty="0" smtClean="0"/>
              <a:t>Torrefaction Studies</a:t>
            </a:r>
          </a:p>
        </p:txBody>
      </p:sp>
      <p:pic>
        <p:nvPicPr>
          <p:cNvPr id="12" name="Picture 2" descr="C:\Documents and Settings\pxb5173\Desktop\Torrefaction\Torrefaction Presesntations\Sieved Feed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4724400"/>
            <a:ext cx="2407708" cy="1805781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13" name="Left Arrow 12"/>
          <p:cNvSpPr/>
          <p:nvPr/>
        </p:nvSpPr>
        <p:spPr>
          <a:xfrm>
            <a:off x="5334000" y="541020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9720" y="3523793"/>
            <a:ext cx="1968680" cy="369332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ln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Untreated Biomass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83353" y="3821668"/>
            <a:ext cx="922047" cy="369332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ln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Chipper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07553" y="3505200"/>
            <a:ext cx="1358449" cy="369332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ln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Sieve Shaker</a:t>
            </a:r>
          </a:p>
        </p:txBody>
      </p:sp>
    </p:spTree>
    <p:extLst>
      <p:ext uri="{BB962C8B-B14F-4D97-AF65-F5344CB8AC3E}">
        <p14:creationId xmlns:p14="http://schemas.microsoft.com/office/powerpoint/2010/main" val="365471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pxb5173\Desktop\Torrefaction\Torrefaction Presesntations\DSC025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990600"/>
            <a:ext cx="2819400" cy="211455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  <a:alpha val="99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8720" y="1905000"/>
            <a:ext cx="1968680" cy="369332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ln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Untreated Biomass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6019800" y="1905000"/>
            <a:ext cx="914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82538" y="1905000"/>
            <a:ext cx="1856662" cy="369332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ln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Torrefied</a:t>
            </a:r>
            <a:r>
              <a:rPr lang="en-US" dirty="0" smtClean="0"/>
              <a:t> Biomass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2133600" y="2286000"/>
            <a:ext cx="5486400" cy="18287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2"/>
          </p:cNvCxnSpPr>
          <p:nvPr/>
        </p:nvCxnSpPr>
        <p:spPr>
          <a:xfrm rot="5400000">
            <a:off x="5339111" y="1543042"/>
            <a:ext cx="1840469" cy="3303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Documents and Settings\pxb5173\Desktop\Torrefaction\Torrefaction Presesntations\DSC025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191000"/>
            <a:ext cx="2362200" cy="177165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  <a:alpha val="86000"/>
              </a:schemeClr>
            </a:solidFill>
          </a:ln>
        </p:spPr>
      </p:pic>
      <p:pic>
        <p:nvPicPr>
          <p:cNvPr id="11" name="Content Placeholder 3" descr="DSC025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4152901"/>
            <a:ext cx="2438400" cy="18288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  <a:alpha val="86000"/>
              </a:schemeClr>
            </a:solidFill>
          </a:ln>
        </p:spPr>
      </p:pic>
      <p:pic>
        <p:nvPicPr>
          <p:cNvPr id="12" name="Picture 2" descr="C:\Documents and Settings\pxb5173\Desktop\Torrefaction\Torrefaction Presesntations\Grindability Machin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4133850"/>
            <a:ext cx="2514600" cy="188595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  <a:alpha val="87000"/>
              </a:schemeClr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 rot="5400000">
            <a:off x="6629400" y="2667000"/>
            <a:ext cx="17526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>
            <a:off x="2133600" y="1947864"/>
            <a:ext cx="914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95288" y="5955268"/>
            <a:ext cx="2336537" cy="369332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ln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Gravimetric &amp;Moisture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95809" y="5974316"/>
            <a:ext cx="1485791" cy="369332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ln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Heating Value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4576" y="5974316"/>
            <a:ext cx="2309735" cy="369332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ln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Hardgrove</a:t>
            </a:r>
            <a:r>
              <a:rPr lang="en-US" dirty="0" smtClean="0"/>
              <a:t> </a:t>
            </a:r>
            <a:r>
              <a:rPr lang="en-US" dirty="0" err="1" smtClean="0"/>
              <a:t>Grindability</a:t>
            </a:r>
            <a:endParaRPr lang="en-US" dirty="0" smtClean="0"/>
          </a:p>
        </p:txBody>
      </p:sp>
      <p:pic>
        <p:nvPicPr>
          <p:cNvPr id="18" name="Picture 2" descr="C:\Documents and Settings\pxb5173\Desktop\Torrefaction\Torrefaction Presesntations\Torrefied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762000"/>
            <a:ext cx="1447800" cy="1148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9" name="Picture 3" descr="C:\Documents and Settings\pxb5173\Desktop\Torrefaction\Torrefaction Presesntations\Wood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781" y="747712"/>
            <a:ext cx="1390019" cy="11521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3491345" y="3090864"/>
            <a:ext cx="2091150" cy="369332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ln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Torrefaction Reactor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Experimental Procedure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8990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 smtClean="0"/>
              <a:t>Effect of Temperature on Solid Yield, and Energy Yield for Pine </a:t>
            </a:r>
            <a:r>
              <a:rPr lang="en-US" sz="2200" dirty="0" smtClean="0"/>
              <a:t>(HHV – 8762, RT-30 mins., Particle Size- #8 mesh) </a:t>
            </a:r>
            <a:endParaRPr lang="en-US" sz="22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3722851"/>
              </p:ext>
            </p:extLst>
          </p:nvPr>
        </p:nvGraphicFramePr>
        <p:xfrm>
          <a:off x="457200" y="17526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8165915" y="3521975"/>
            <a:ext cx="770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HHV,</a:t>
            </a:r>
          </a:p>
          <a:p>
            <a:r>
              <a:rPr lang="en-US" sz="1600" b="1" dirty="0" smtClean="0"/>
              <a:t>Btu/lb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43556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Effect of Temperature on Solid Yield, and Energy Yield for Willow </a:t>
            </a:r>
            <a:r>
              <a:rPr lang="en-US" sz="2200" dirty="0" smtClean="0"/>
              <a:t>(BTU – 8221 RT-30 mins., Particle Size- #8 mesh) </a:t>
            </a:r>
            <a:endParaRPr lang="en-US" sz="22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2899553"/>
              </p:ext>
            </p:extLst>
          </p:nvPr>
        </p:nvGraphicFramePr>
        <p:xfrm>
          <a:off x="457200" y="18288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832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Effect of Temperature on Solid Yield, and Energy Yield for Arundo </a:t>
            </a:r>
            <a:r>
              <a:rPr lang="en-US" sz="2200" dirty="0" smtClean="0"/>
              <a:t>(BTU – 7330 RT-30 mins., Particle Size- #8 mesh) </a:t>
            </a:r>
            <a:endParaRPr lang="en-US" sz="2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340848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8318320" y="3445776"/>
            <a:ext cx="770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/>
              <a:t>HHV, Btu/lb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8226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 smtClean="0"/>
              <a:t>Variation of Solid Yield, and Energy Yield with Biomass Type at </a:t>
            </a:r>
            <a:r>
              <a:rPr lang="en-US" sz="3100" dirty="0" smtClean="0"/>
              <a:t>270</a:t>
            </a:r>
            <a:r>
              <a:rPr lang="en-US" sz="3100" baseline="30000" dirty="0" smtClean="0"/>
              <a:t>o</a:t>
            </a:r>
            <a:r>
              <a:rPr lang="en-US" sz="3100" dirty="0" smtClean="0"/>
              <a:t>C</a:t>
            </a:r>
            <a:r>
              <a:rPr lang="en-US" sz="3100" dirty="0" smtClean="0"/>
              <a:t>.</a:t>
            </a:r>
            <a:r>
              <a:rPr lang="en-US" sz="2200" dirty="0" smtClean="0"/>
              <a:t>(RT-30 mins., Particle Size- #8 mesh) 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248400"/>
            <a:ext cx="924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HHV</a:t>
            </a:r>
            <a:r>
              <a:rPr lang="en-US" sz="1200" dirty="0" smtClean="0"/>
              <a:t>dry basis</a:t>
            </a:r>
            <a:r>
              <a:rPr lang="en-US" dirty="0" smtClean="0"/>
              <a:t> of Pine – 8762, Willow – 8221, </a:t>
            </a:r>
            <a:r>
              <a:rPr lang="en-US" dirty="0" err="1" smtClean="0"/>
              <a:t>Arundo</a:t>
            </a:r>
            <a:r>
              <a:rPr lang="en-US" dirty="0" smtClean="0"/>
              <a:t> – </a:t>
            </a:r>
            <a:r>
              <a:rPr lang="en-US" dirty="0" smtClean="0"/>
              <a:t>7330</a:t>
            </a:r>
            <a:endParaRPr lang="en-US" dirty="0"/>
          </a:p>
        </p:txBody>
      </p:sp>
      <p:sp>
        <p:nvSpPr>
          <p:cNvPr id="7" name="TextBox 3"/>
          <p:cNvSpPr txBox="1"/>
          <p:nvPr/>
        </p:nvSpPr>
        <p:spPr>
          <a:xfrm rot="16200000">
            <a:off x="8318320" y="3293376"/>
            <a:ext cx="770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/>
              <a:t>HHV, Btu/lb</a:t>
            </a:r>
            <a:endParaRPr lang="en-US" sz="1600" b="1" dirty="0"/>
          </a:p>
        </p:txBody>
      </p:sp>
      <p:graphicFrame>
        <p:nvGraphicFramePr>
          <p:cNvPr id="12" name="Char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84059"/>
              </p:ext>
            </p:extLst>
          </p:nvPr>
        </p:nvGraphicFramePr>
        <p:xfrm>
          <a:off x="304800" y="1600199"/>
          <a:ext cx="8382000" cy="4648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2885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400" dirty="0" smtClean="0"/>
              <a:t>Effect of Residence Time on Solid Yield and Energy Yield for </a:t>
            </a:r>
            <a:r>
              <a:rPr lang="en-US" sz="3400" dirty="0" err="1" smtClean="0"/>
              <a:t>Arundo</a:t>
            </a:r>
            <a:r>
              <a:rPr lang="en-US" sz="3400" dirty="0" smtClean="0"/>
              <a:t>. </a:t>
            </a:r>
            <a:r>
              <a:rPr lang="en-US" sz="2400" dirty="0" smtClean="0"/>
              <a:t>(Temp.- 250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C., Particle Size- #8 mesh) </a:t>
            </a:r>
            <a:endParaRPr lang="en-US" sz="24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104753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543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Hardgrove</a:t>
            </a:r>
            <a:r>
              <a:rPr lang="en-US" sz="3600" dirty="0" smtClean="0"/>
              <a:t> </a:t>
            </a:r>
            <a:r>
              <a:rPr lang="en-US" sz="3600" dirty="0" err="1" smtClean="0"/>
              <a:t>Grindability</a:t>
            </a:r>
            <a:r>
              <a:rPr lang="en-US" sz="3600" dirty="0" smtClean="0"/>
              <a:t> Index Calibration</a:t>
            </a:r>
            <a:endParaRPr lang="en-US" sz="36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4294967295"/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224384462"/>
              </p:ext>
            </p:extLst>
          </p:nvPr>
        </p:nvGraphicFramePr>
        <p:xfrm>
          <a:off x="4495800" y="1600200"/>
          <a:ext cx="441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5800" y="63246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Grindability</a:t>
            </a:r>
            <a:r>
              <a:rPr lang="en-US" dirty="0" smtClean="0"/>
              <a:t> Index of Coal by ASTM D409 – 46, Modified ASTM D409 -51 </a:t>
            </a:r>
            <a:endParaRPr lang="en-US" dirty="0"/>
          </a:p>
        </p:txBody>
      </p:sp>
      <p:pic>
        <p:nvPicPr>
          <p:cNvPr id="6" name="Picture 2" descr="C:\Documents and Settings\pxb5173\Desktop\Torrefaction\Torrefaction Presesntations\Grindability Bow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4800600"/>
            <a:ext cx="1950508" cy="14628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1734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400" dirty="0" err="1" smtClean="0"/>
              <a:t>Grindability</a:t>
            </a:r>
            <a:r>
              <a:rPr lang="en-US" sz="3400" dirty="0" smtClean="0"/>
              <a:t> Index of </a:t>
            </a:r>
            <a:r>
              <a:rPr lang="en-US" sz="3400" dirty="0" err="1" smtClean="0"/>
              <a:t>Torrefied</a:t>
            </a:r>
            <a:r>
              <a:rPr lang="en-US" sz="3400" dirty="0" smtClean="0"/>
              <a:t> Biomass at Different Temperatures </a:t>
            </a:r>
            <a:r>
              <a:rPr lang="en-US" sz="2400" dirty="0" smtClean="0"/>
              <a:t>(RT- 30 min., Particle Size- #8 mesh) </a:t>
            </a:r>
            <a:endParaRPr lang="en-US" sz="24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1600200"/>
          <a:ext cx="84582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traight Connector 6"/>
          <p:cNvSpPr/>
          <p:nvPr/>
        </p:nvSpPr>
        <p:spPr>
          <a:xfrm>
            <a:off x="1371600" y="4405745"/>
            <a:ext cx="645124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extBox 1"/>
          <p:cNvSpPr txBox="1"/>
          <p:nvPr/>
        </p:nvSpPr>
        <p:spPr>
          <a:xfrm>
            <a:off x="1371600" y="4184075"/>
            <a:ext cx="914390" cy="91438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/>
              <a:t>HGI Coal - 46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47086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Solid Yield </a:t>
            </a:r>
            <a:r>
              <a:rPr lang="en-US" dirty="0" smtClean="0"/>
              <a:t>decreased with </a:t>
            </a:r>
            <a:r>
              <a:rPr lang="en-US" dirty="0" smtClean="0"/>
              <a:t>an increase in temperature </a:t>
            </a:r>
            <a:r>
              <a:rPr lang="en-US" dirty="0" smtClean="0"/>
              <a:t>for all the biomass types </a:t>
            </a:r>
            <a:r>
              <a:rPr lang="en-US" dirty="0" smtClean="0"/>
              <a:t>tested, which leads to an increase in the HHV. This can be attributed to hemicellulose decomposition, which begins around 250</a:t>
            </a:r>
            <a:r>
              <a:rPr lang="en-US" baseline="30000" dirty="0" smtClean="0"/>
              <a:t>o</a:t>
            </a:r>
            <a:r>
              <a:rPr lang="en-US" dirty="0" smtClean="0"/>
              <a:t> C.</a:t>
            </a:r>
          </a:p>
          <a:p>
            <a:r>
              <a:rPr lang="en-US" dirty="0" smtClean="0"/>
              <a:t>The Solid-Energy Yield </a:t>
            </a:r>
            <a:r>
              <a:rPr lang="en-US" dirty="0" smtClean="0"/>
              <a:t>percentage </a:t>
            </a:r>
            <a:r>
              <a:rPr lang="en-US" dirty="0" smtClean="0"/>
              <a:t>difference of our samples </a:t>
            </a:r>
            <a:r>
              <a:rPr lang="en-US" dirty="0" smtClean="0"/>
              <a:t>was in the </a:t>
            </a:r>
            <a:r>
              <a:rPr lang="en-US" dirty="0" smtClean="0"/>
              <a:t>order of (from highest to lowest): </a:t>
            </a:r>
            <a:r>
              <a:rPr lang="en-US" dirty="0" err="1" smtClean="0"/>
              <a:t>Arundo</a:t>
            </a:r>
            <a:r>
              <a:rPr lang="en-US" dirty="0" smtClean="0"/>
              <a:t>,</a:t>
            </a:r>
            <a:r>
              <a:rPr lang="en-US" dirty="0" smtClean="0"/>
              <a:t> Willow, Pine—at all the temperatures tested. This is due to the variation in the </a:t>
            </a:r>
            <a:r>
              <a:rPr lang="en-US" dirty="0" err="1" smtClean="0"/>
              <a:t>lignocellulosic</a:t>
            </a:r>
            <a:r>
              <a:rPr lang="en-US" dirty="0" smtClean="0"/>
              <a:t> composition of these biomass types.</a:t>
            </a:r>
          </a:p>
          <a:p>
            <a:r>
              <a:rPr lang="en-US" dirty="0" smtClean="0"/>
              <a:t> </a:t>
            </a:r>
            <a:r>
              <a:rPr lang="en-US" dirty="0" smtClean="0"/>
              <a:t>The </a:t>
            </a:r>
            <a:r>
              <a:rPr lang="en-US" dirty="0" err="1" smtClean="0"/>
              <a:t>grindability</a:t>
            </a:r>
            <a:r>
              <a:rPr lang="en-US" dirty="0" smtClean="0"/>
              <a:t> characteristics of the samples also greatly increased with an increase in </a:t>
            </a:r>
            <a:r>
              <a:rPr lang="en-US" dirty="0" err="1" smtClean="0"/>
              <a:t>torrefaction</a:t>
            </a:r>
            <a:r>
              <a:rPr lang="en-US" dirty="0" smtClean="0"/>
              <a:t> temperature.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397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467" y="2590800"/>
            <a:ext cx="7408333" cy="4114800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 CO</a:t>
            </a:r>
            <a:r>
              <a:rPr lang="en-US" sz="1600" dirty="0"/>
              <a:t>2</a:t>
            </a:r>
            <a:r>
              <a:rPr lang="en-US" sz="2000" dirty="0" smtClean="0"/>
              <a:t> emissions from fossil fuels are harmful to the environment . </a:t>
            </a:r>
            <a:r>
              <a:rPr lang="en-US" sz="2000" dirty="0" smtClean="0"/>
              <a:t>These green house gases are polluting our air, and are a direct cause of global warming.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000" dirty="0" smtClean="0"/>
              <a:t>Alternative energy can be harnessed from within our own country, lower our dependence on oil from foreign countries.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/>
              <a:t>According </a:t>
            </a:r>
            <a:r>
              <a:rPr lang="en-US" sz="2000" dirty="0" smtClean="0"/>
              <a:t>to International Energy Outlook, energy consumption is going to increase 53% by 2035</a:t>
            </a:r>
          </a:p>
          <a:p>
            <a:r>
              <a:rPr lang="en-US" sz="2000" dirty="0" smtClean="0"/>
              <a:t>The United </a:t>
            </a:r>
            <a:r>
              <a:rPr lang="en-US" sz="2000" dirty="0" smtClean="0"/>
              <a:t>States is encouraging the use of alternative energy by introducing several policies, mandates, subsidies, </a:t>
            </a:r>
            <a:r>
              <a:rPr lang="en-US" sz="2000" dirty="0" smtClean="0"/>
              <a:t>etc.</a:t>
            </a:r>
          </a:p>
          <a:p>
            <a:r>
              <a:rPr lang="en-US" sz="2000" dirty="0" smtClean="0"/>
              <a:t>Solar, wind, geothermal, nuclear, and biomass fuel are all sources of energy currently being pursued.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Should We Pursue Alternative Fuel Sources?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26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 fontScale="92500" lnSpcReduction="10000"/>
          </a:bodyPr>
          <a:lstStyle/>
          <a:p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 smtClean="0"/>
              <a:t>minimum desired HHV of </a:t>
            </a:r>
            <a:r>
              <a:rPr lang="en-US" sz="2800" dirty="0" err="1" smtClean="0"/>
              <a:t>torrefied</a:t>
            </a:r>
            <a:r>
              <a:rPr lang="en-US" sz="2800" dirty="0" smtClean="0"/>
              <a:t> </a:t>
            </a:r>
            <a:r>
              <a:rPr lang="en-US" sz="2800" dirty="0" smtClean="0"/>
              <a:t>biomass was </a:t>
            </a:r>
            <a:r>
              <a:rPr lang="en-US" sz="2800" dirty="0" smtClean="0"/>
              <a:t>achieved at temperatures greater than 260</a:t>
            </a:r>
            <a:r>
              <a:rPr lang="en-US" sz="2800" baseline="30000" dirty="0" smtClean="0"/>
              <a:t>o</a:t>
            </a:r>
            <a:r>
              <a:rPr lang="en-US" sz="2800" dirty="0" smtClean="0"/>
              <a:t>C  for all </a:t>
            </a:r>
            <a:r>
              <a:rPr lang="en-US" sz="2800" dirty="0" smtClean="0"/>
              <a:t>of the </a:t>
            </a:r>
            <a:r>
              <a:rPr lang="en-US" sz="2800" dirty="0" smtClean="0"/>
              <a:t>types </a:t>
            </a:r>
            <a:r>
              <a:rPr lang="en-US" sz="2800" dirty="0" smtClean="0"/>
              <a:t>tested.</a:t>
            </a:r>
            <a:endParaRPr lang="en-US" sz="2800" dirty="0" smtClean="0"/>
          </a:p>
          <a:p>
            <a:r>
              <a:rPr lang="en-US" sz="2800" dirty="0" smtClean="0"/>
              <a:t>Moisture content </a:t>
            </a:r>
            <a:r>
              <a:rPr lang="en-US" sz="2800" dirty="0" smtClean="0"/>
              <a:t>was always </a:t>
            </a:r>
            <a:r>
              <a:rPr lang="en-US" sz="2800" dirty="0" smtClean="0"/>
              <a:t>within the specified </a:t>
            </a:r>
            <a:r>
              <a:rPr lang="en-US" sz="2800" dirty="0" smtClean="0"/>
              <a:t>limits of &lt;4%.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 smtClean="0"/>
              <a:t>optimal residence </a:t>
            </a:r>
            <a:r>
              <a:rPr lang="en-US" sz="2800" dirty="0" smtClean="0"/>
              <a:t>time for all the samples tested was determined to be </a:t>
            </a:r>
            <a:r>
              <a:rPr lang="en-US" sz="2800" dirty="0" smtClean="0"/>
              <a:t>30 min</a:t>
            </a:r>
            <a:r>
              <a:rPr lang="en-US" sz="2800" dirty="0" smtClean="0"/>
              <a:t>.</a:t>
            </a:r>
            <a:endParaRPr lang="en-US" sz="2800" dirty="0" smtClean="0"/>
          </a:p>
          <a:p>
            <a:r>
              <a:rPr lang="en-US" sz="2800" dirty="0" err="1" smtClean="0"/>
              <a:t>Torrefaction</a:t>
            </a:r>
            <a:r>
              <a:rPr lang="en-US" sz="2800" dirty="0" smtClean="0"/>
              <a:t> improves fuel, </a:t>
            </a:r>
            <a:r>
              <a:rPr lang="en-US" sz="2800" dirty="0" err="1" smtClean="0"/>
              <a:t>grindability</a:t>
            </a:r>
            <a:r>
              <a:rPr lang="en-US" sz="2800" dirty="0" smtClean="0"/>
              <a:t>, and hydrophobic characteristics of biomass, and raises the HHV. This makes </a:t>
            </a:r>
            <a:r>
              <a:rPr lang="en-US" sz="2800" dirty="0" err="1" smtClean="0"/>
              <a:t>torrified</a:t>
            </a:r>
            <a:r>
              <a:rPr lang="en-US" sz="2800" dirty="0" smtClean="0"/>
              <a:t> biomass attractive to use with coal in current power plants as a reliable way to reduce our dependence on fossil fuels.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58583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590800"/>
            <a:ext cx="7408333" cy="3535363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Prashanth</a:t>
            </a:r>
            <a:r>
              <a:rPr lang="en-US" dirty="0"/>
              <a:t> R. </a:t>
            </a:r>
            <a:r>
              <a:rPr lang="en-US" dirty="0" err="1"/>
              <a:t>Buchireddy</a:t>
            </a:r>
            <a:r>
              <a:rPr lang="en-US" dirty="0"/>
              <a:t> </a:t>
            </a:r>
            <a:r>
              <a:rPr lang="en-US" dirty="0" smtClean="0"/>
              <a:t>(Mentor)</a:t>
            </a:r>
          </a:p>
          <a:p>
            <a:r>
              <a:rPr lang="en-US" dirty="0" smtClean="0"/>
              <a:t>Dr. John </a:t>
            </a:r>
            <a:r>
              <a:rPr lang="en-US" dirty="0"/>
              <a:t>L. Guillory Ph.D., </a:t>
            </a:r>
            <a:r>
              <a:rPr lang="en-US" dirty="0" smtClean="0"/>
              <a:t>P.E.</a:t>
            </a:r>
          </a:p>
          <a:p>
            <a:r>
              <a:rPr lang="en-US" dirty="0" smtClean="0"/>
              <a:t>Dr. Mark </a:t>
            </a:r>
            <a:r>
              <a:rPr lang="en-US" dirty="0"/>
              <a:t>E. </a:t>
            </a:r>
            <a:r>
              <a:rPr lang="en-US" dirty="0" err="1"/>
              <a:t>Zappi</a:t>
            </a:r>
            <a:r>
              <a:rPr lang="en-US" dirty="0"/>
              <a:t> Ph.D., P.E., </a:t>
            </a:r>
            <a:endParaRPr lang="en-US" dirty="0" smtClean="0"/>
          </a:p>
          <a:p>
            <a:r>
              <a:rPr lang="en-US" dirty="0" smtClean="0"/>
              <a:t>Ben Russo, CLECO LLC</a:t>
            </a:r>
          </a:p>
          <a:p>
            <a:r>
              <a:rPr lang="en-US" dirty="0" smtClean="0"/>
              <a:t>Adam Sellers</a:t>
            </a:r>
          </a:p>
          <a:p>
            <a:r>
              <a:rPr lang="en-US" dirty="0" smtClean="0"/>
              <a:t>Jake </a:t>
            </a:r>
            <a:r>
              <a:rPr lang="en-US" dirty="0" err="1" smtClean="0"/>
              <a:t>Sieber</a:t>
            </a:r>
            <a:endParaRPr lang="en-US" dirty="0" smtClean="0"/>
          </a:p>
          <a:p>
            <a:r>
              <a:rPr lang="en-US" dirty="0" err="1" smtClean="0"/>
              <a:t>Milbrandt</a:t>
            </a:r>
            <a:r>
              <a:rPr lang="en-US" dirty="0" smtClean="0"/>
              <a:t>, A., </a:t>
            </a:r>
            <a:r>
              <a:rPr lang="en-US" i="1" dirty="0" smtClean="0"/>
              <a:t>A Geographic Perspective on the Current Biomass Resource Availability in the United States</a:t>
            </a:r>
            <a:r>
              <a:rPr lang="en-US" dirty="0" smtClean="0"/>
              <a:t>. 2005, National Renewable Energy Laboratories: Golden, </a:t>
            </a:r>
            <a:r>
              <a:rPr lang="en-US" dirty="0" err="1" smtClean="0"/>
              <a:t>Colarado</a:t>
            </a:r>
            <a:endParaRPr lang="en-US" dirty="0"/>
          </a:p>
          <a:p>
            <a:r>
              <a:rPr lang="en-US" dirty="0" smtClean="0"/>
              <a:t>Jackson, S.L., Mayfield, C. Louisiana Biomass and Bioenergy Overview. 2007;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sungrant.tennessee.edu/NR/rdonlyres/9FB3F212-B6A1-4DE1-BE6C-F21713DB4ED3/0/louisiana.pdf</a:t>
            </a:r>
            <a:r>
              <a:rPr lang="en-US" dirty="0" smtClean="0"/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7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212"/>
          <p:cNvCxnSpPr>
            <a:cxnSpLocks noChangeShapeType="1"/>
            <a:endCxn id="145" idx="5"/>
          </p:cNvCxnSpPr>
          <p:nvPr/>
        </p:nvCxnSpPr>
        <p:spPr bwMode="auto">
          <a:xfrm>
            <a:off x="6477000" y="3378200"/>
            <a:ext cx="881063" cy="8048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5" name="Oval 201"/>
          <p:cNvSpPr>
            <a:spLocks noChangeArrowheads="1"/>
          </p:cNvSpPr>
          <p:nvPr/>
        </p:nvSpPr>
        <p:spPr bwMode="auto">
          <a:xfrm>
            <a:off x="7162800" y="3987800"/>
            <a:ext cx="228600" cy="228600"/>
          </a:xfrm>
          <a:prstGeom prst="ellipse">
            <a:avLst/>
          </a:prstGeom>
          <a:solidFill>
            <a:schemeClr val="accent5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00" name="Rectangle 4"/>
          <p:cNvSpPr txBox="1">
            <a:spLocks noChangeArrowheads="1"/>
          </p:cNvSpPr>
          <p:nvPr/>
        </p:nvSpPr>
        <p:spPr bwMode="auto">
          <a:xfrm>
            <a:off x="533400" y="4572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65000"/>
              </a:spcBef>
              <a:spcAft>
                <a:spcPct val="25000"/>
              </a:spcAft>
            </a:pPr>
            <a:r>
              <a:rPr lang="en-US" sz="2800" b="1" i="1" dirty="0">
                <a:latin typeface="Tahoma" pitchFamily="34" charset="0"/>
              </a:rPr>
              <a:t>Renewable Portfolio Standards</a:t>
            </a:r>
          </a:p>
        </p:txBody>
      </p:sp>
      <p:sp>
        <p:nvSpPr>
          <p:cNvPr id="4101" name="Text Box 279"/>
          <p:cNvSpPr txBox="1">
            <a:spLocks noChangeArrowheads="1"/>
          </p:cNvSpPr>
          <p:nvPr/>
        </p:nvSpPr>
        <p:spPr bwMode="auto">
          <a:xfrm>
            <a:off x="514350" y="5713413"/>
            <a:ext cx="232886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Tahoma" pitchFamily="34" charset="0"/>
              </a:rPr>
              <a:t>State renewable portfolio standard</a:t>
            </a:r>
          </a:p>
        </p:txBody>
      </p:sp>
      <p:sp>
        <p:nvSpPr>
          <p:cNvPr id="4102" name="Text Box 279"/>
          <p:cNvSpPr txBox="1">
            <a:spLocks noChangeArrowheads="1"/>
          </p:cNvSpPr>
          <p:nvPr/>
        </p:nvSpPr>
        <p:spPr bwMode="auto">
          <a:xfrm>
            <a:off x="514350" y="5986463"/>
            <a:ext cx="20224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Tahoma" pitchFamily="34" charset="0"/>
              </a:rPr>
              <a:t>State renewable portfolio goal</a:t>
            </a:r>
          </a:p>
        </p:txBody>
      </p:sp>
      <p:sp>
        <p:nvSpPr>
          <p:cNvPr id="4103" name="Freeform 206"/>
          <p:cNvSpPr>
            <a:spLocks/>
          </p:cNvSpPr>
          <p:nvPr/>
        </p:nvSpPr>
        <p:spPr bwMode="auto">
          <a:xfrm>
            <a:off x="209550" y="4570413"/>
            <a:ext cx="1136650" cy="838200"/>
          </a:xfrm>
          <a:custGeom>
            <a:avLst/>
            <a:gdLst>
              <a:gd name="T0" fmla="*/ 2147483647 w 1184"/>
              <a:gd name="T1" fmla="*/ 2147483647 h 920"/>
              <a:gd name="T2" fmla="*/ 2147483647 w 1184"/>
              <a:gd name="T3" fmla="*/ 2147483647 h 920"/>
              <a:gd name="T4" fmla="*/ 2147483647 w 1184"/>
              <a:gd name="T5" fmla="*/ 2147483647 h 920"/>
              <a:gd name="T6" fmla="*/ 2147483647 w 1184"/>
              <a:gd name="T7" fmla="*/ 2147483647 h 920"/>
              <a:gd name="T8" fmla="*/ 2147483647 w 1184"/>
              <a:gd name="T9" fmla="*/ 2147483647 h 920"/>
              <a:gd name="T10" fmla="*/ 2147483647 w 1184"/>
              <a:gd name="T11" fmla="*/ 2147483647 h 920"/>
              <a:gd name="T12" fmla="*/ 2147483647 w 1184"/>
              <a:gd name="T13" fmla="*/ 2147483647 h 920"/>
              <a:gd name="T14" fmla="*/ 2147483647 w 1184"/>
              <a:gd name="T15" fmla="*/ 2147483647 h 920"/>
              <a:gd name="T16" fmla="*/ 2147483647 w 1184"/>
              <a:gd name="T17" fmla="*/ 2147483647 h 920"/>
              <a:gd name="T18" fmla="*/ 2147483647 w 1184"/>
              <a:gd name="T19" fmla="*/ 2147483647 h 920"/>
              <a:gd name="T20" fmla="*/ 2147483647 w 1184"/>
              <a:gd name="T21" fmla="*/ 2147483647 h 920"/>
              <a:gd name="T22" fmla="*/ 2147483647 w 1184"/>
              <a:gd name="T23" fmla="*/ 2147483647 h 920"/>
              <a:gd name="T24" fmla="*/ 2147483647 w 1184"/>
              <a:gd name="T25" fmla="*/ 2147483647 h 920"/>
              <a:gd name="T26" fmla="*/ 2147483647 w 1184"/>
              <a:gd name="T27" fmla="*/ 2147483647 h 920"/>
              <a:gd name="T28" fmla="*/ 2147483647 w 1184"/>
              <a:gd name="T29" fmla="*/ 2147483647 h 920"/>
              <a:gd name="T30" fmla="*/ 2147483647 w 1184"/>
              <a:gd name="T31" fmla="*/ 2147483647 h 920"/>
              <a:gd name="T32" fmla="*/ 2147483647 w 1184"/>
              <a:gd name="T33" fmla="*/ 2147483647 h 920"/>
              <a:gd name="T34" fmla="*/ 2147483647 w 1184"/>
              <a:gd name="T35" fmla="*/ 2147483647 h 920"/>
              <a:gd name="T36" fmla="*/ 2147483647 w 1184"/>
              <a:gd name="T37" fmla="*/ 2147483647 h 920"/>
              <a:gd name="T38" fmla="*/ 2147483647 w 1184"/>
              <a:gd name="T39" fmla="*/ 2147483647 h 920"/>
              <a:gd name="T40" fmla="*/ 2147483647 w 1184"/>
              <a:gd name="T41" fmla="*/ 2147483647 h 920"/>
              <a:gd name="T42" fmla="*/ 2147483647 w 1184"/>
              <a:gd name="T43" fmla="*/ 2147483647 h 920"/>
              <a:gd name="T44" fmla="*/ 2147483647 w 1184"/>
              <a:gd name="T45" fmla="*/ 2147483647 h 920"/>
              <a:gd name="T46" fmla="*/ 2147483647 w 1184"/>
              <a:gd name="T47" fmla="*/ 2147483647 h 920"/>
              <a:gd name="T48" fmla="*/ 2147483647 w 1184"/>
              <a:gd name="T49" fmla="*/ 2147483647 h 920"/>
              <a:gd name="T50" fmla="*/ 2147483647 w 1184"/>
              <a:gd name="T51" fmla="*/ 2147483647 h 920"/>
              <a:gd name="T52" fmla="*/ 2147483647 w 1184"/>
              <a:gd name="T53" fmla="*/ 2147483647 h 920"/>
              <a:gd name="T54" fmla="*/ 2147483647 w 1184"/>
              <a:gd name="T55" fmla="*/ 2147483647 h 920"/>
              <a:gd name="T56" fmla="*/ 2147483647 w 1184"/>
              <a:gd name="T57" fmla="*/ 2147483647 h 920"/>
              <a:gd name="T58" fmla="*/ 2147483647 w 1184"/>
              <a:gd name="T59" fmla="*/ 2147483647 h 920"/>
              <a:gd name="T60" fmla="*/ 2147483647 w 1184"/>
              <a:gd name="T61" fmla="*/ 2147483647 h 920"/>
              <a:gd name="T62" fmla="*/ 0 w 1184"/>
              <a:gd name="T63" fmla="*/ 2147483647 h 920"/>
              <a:gd name="T64" fmla="*/ 2147483647 w 1184"/>
              <a:gd name="T65" fmla="*/ 2147483647 h 920"/>
              <a:gd name="T66" fmla="*/ 2147483647 w 1184"/>
              <a:gd name="T67" fmla="*/ 2147483647 h 920"/>
              <a:gd name="T68" fmla="*/ 2147483647 w 1184"/>
              <a:gd name="T69" fmla="*/ 2147483647 h 920"/>
              <a:gd name="T70" fmla="*/ 2147483647 w 1184"/>
              <a:gd name="T71" fmla="*/ 2147483647 h 920"/>
              <a:gd name="T72" fmla="*/ 2147483647 w 1184"/>
              <a:gd name="T73" fmla="*/ 2147483647 h 920"/>
              <a:gd name="T74" fmla="*/ 2147483647 w 1184"/>
              <a:gd name="T75" fmla="*/ 2147483647 h 920"/>
              <a:gd name="T76" fmla="*/ 2147483647 w 1184"/>
              <a:gd name="T77" fmla="*/ 2147483647 h 920"/>
              <a:gd name="T78" fmla="*/ 2147483647 w 1184"/>
              <a:gd name="T79" fmla="*/ 2147483647 h 920"/>
              <a:gd name="T80" fmla="*/ 2147483647 w 1184"/>
              <a:gd name="T81" fmla="*/ 2147483647 h 920"/>
              <a:gd name="T82" fmla="*/ 2147483647 w 1184"/>
              <a:gd name="T83" fmla="*/ 2147483647 h 920"/>
              <a:gd name="T84" fmla="*/ 2147483647 w 1184"/>
              <a:gd name="T85" fmla="*/ 2147483647 h 920"/>
              <a:gd name="T86" fmla="*/ 2147483647 w 1184"/>
              <a:gd name="T87" fmla="*/ 2147483647 h 920"/>
              <a:gd name="T88" fmla="*/ 2147483647 w 1184"/>
              <a:gd name="T89" fmla="*/ 2147483647 h 920"/>
              <a:gd name="T90" fmla="*/ 2147483647 w 1184"/>
              <a:gd name="T91" fmla="*/ 2147483647 h 920"/>
              <a:gd name="T92" fmla="*/ 2147483647 w 1184"/>
              <a:gd name="T93" fmla="*/ 2147483647 h 920"/>
              <a:gd name="T94" fmla="*/ 2147483647 w 1184"/>
              <a:gd name="T95" fmla="*/ 2147483647 h 920"/>
              <a:gd name="T96" fmla="*/ 2147483647 w 1184"/>
              <a:gd name="T97" fmla="*/ 2147483647 h 920"/>
              <a:gd name="T98" fmla="*/ 2147483647 w 1184"/>
              <a:gd name="T99" fmla="*/ 2147483647 h 920"/>
              <a:gd name="T100" fmla="*/ 2147483647 w 1184"/>
              <a:gd name="T101" fmla="*/ 2147483647 h 920"/>
              <a:gd name="T102" fmla="*/ 2147483647 w 1184"/>
              <a:gd name="T103" fmla="*/ 2147483647 h 920"/>
              <a:gd name="T104" fmla="*/ 2147483647 w 1184"/>
              <a:gd name="T105" fmla="*/ 2147483647 h 920"/>
              <a:gd name="T106" fmla="*/ 2147483647 w 1184"/>
              <a:gd name="T107" fmla="*/ 2147483647 h 920"/>
              <a:gd name="T108" fmla="*/ 2147483647 w 1184"/>
              <a:gd name="T109" fmla="*/ 2147483647 h 920"/>
              <a:gd name="T110" fmla="*/ 2147483647 w 1184"/>
              <a:gd name="T111" fmla="*/ 2147483647 h 920"/>
              <a:gd name="T112" fmla="*/ 2147483647 w 1184"/>
              <a:gd name="T113" fmla="*/ 2147483647 h 92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184"/>
              <a:gd name="T172" fmla="*/ 0 h 920"/>
              <a:gd name="T173" fmla="*/ 1184 w 1184"/>
              <a:gd name="T174" fmla="*/ 920 h 92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184" h="920">
                <a:moveTo>
                  <a:pt x="800" y="592"/>
                </a:moveTo>
                <a:lnTo>
                  <a:pt x="752" y="96"/>
                </a:lnTo>
                <a:lnTo>
                  <a:pt x="744" y="80"/>
                </a:lnTo>
                <a:lnTo>
                  <a:pt x="720" y="80"/>
                </a:lnTo>
                <a:lnTo>
                  <a:pt x="712" y="64"/>
                </a:lnTo>
                <a:lnTo>
                  <a:pt x="704" y="64"/>
                </a:lnTo>
                <a:lnTo>
                  <a:pt x="696" y="80"/>
                </a:lnTo>
                <a:lnTo>
                  <a:pt x="656" y="72"/>
                </a:lnTo>
                <a:lnTo>
                  <a:pt x="632" y="64"/>
                </a:lnTo>
                <a:lnTo>
                  <a:pt x="600" y="64"/>
                </a:lnTo>
                <a:lnTo>
                  <a:pt x="592" y="48"/>
                </a:lnTo>
                <a:lnTo>
                  <a:pt x="576" y="48"/>
                </a:lnTo>
                <a:lnTo>
                  <a:pt x="552" y="56"/>
                </a:lnTo>
                <a:lnTo>
                  <a:pt x="528" y="40"/>
                </a:lnTo>
                <a:lnTo>
                  <a:pt x="528" y="24"/>
                </a:lnTo>
                <a:lnTo>
                  <a:pt x="512" y="24"/>
                </a:lnTo>
                <a:lnTo>
                  <a:pt x="520" y="32"/>
                </a:lnTo>
                <a:lnTo>
                  <a:pt x="520" y="48"/>
                </a:lnTo>
                <a:lnTo>
                  <a:pt x="504" y="48"/>
                </a:lnTo>
                <a:lnTo>
                  <a:pt x="496" y="32"/>
                </a:lnTo>
                <a:lnTo>
                  <a:pt x="496" y="16"/>
                </a:lnTo>
                <a:lnTo>
                  <a:pt x="488" y="16"/>
                </a:lnTo>
                <a:lnTo>
                  <a:pt x="472" y="32"/>
                </a:lnTo>
                <a:lnTo>
                  <a:pt x="472" y="16"/>
                </a:lnTo>
                <a:lnTo>
                  <a:pt x="464" y="8"/>
                </a:lnTo>
                <a:lnTo>
                  <a:pt x="464" y="0"/>
                </a:lnTo>
                <a:lnTo>
                  <a:pt x="448" y="0"/>
                </a:lnTo>
                <a:lnTo>
                  <a:pt x="440" y="8"/>
                </a:lnTo>
                <a:lnTo>
                  <a:pt x="416" y="8"/>
                </a:lnTo>
                <a:lnTo>
                  <a:pt x="400" y="16"/>
                </a:lnTo>
                <a:lnTo>
                  <a:pt x="392" y="24"/>
                </a:lnTo>
                <a:lnTo>
                  <a:pt x="384" y="32"/>
                </a:lnTo>
                <a:lnTo>
                  <a:pt x="352" y="32"/>
                </a:lnTo>
                <a:lnTo>
                  <a:pt x="328" y="64"/>
                </a:lnTo>
                <a:lnTo>
                  <a:pt x="304" y="88"/>
                </a:lnTo>
                <a:lnTo>
                  <a:pt x="272" y="96"/>
                </a:lnTo>
                <a:lnTo>
                  <a:pt x="264" y="88"/>
                </a:lnTo>
                <a:lnTo>
                  <a:pt x="248" y="96"/>
                </a:lnTo>
                <a:lnTo>
                  <a:pt x="232" y="104"/>
                </a:lnTo>
                <a:lnTo>
                  <a:pt x="240" y="120"/>
                </a:lnTo>
                <a:lnTo>
                  <a:pt x="264" y="144"/>
                </a:lnTo>
                <a:lnTo>
                  <a:pt x="272" y="184"/>
                </a:lnTo>
                <a:lnTo>
                  <a:pt x="296" y="216"/>
                </a:lnTo>
                <a:lnTo>
                  <a:pt x="312" y="216"/>
                </a:lnTo>
                <a:lnTo>
                  <a:pt x="312" y="224"/>
                </a:lnTo>
                <a:lnTo>
                  <a:pt x="312" y="240"/>
                </a:lnTo>
                <a:lnTo>
                  <a:pt x="328" y="240"/>
                </a:lnTo>
                <a:lnTo>
                  <a:pt x="352" y="248"/>
                </a:lnTo>
                <a:lnTo>
                  <a:pt x="328" y="256"/>
                </a:lnTo>
                <a:lnTo>
                  <a:pt x="312" y="264"/>
                </a:lnTo>
                <a:lnTo>
                  <a:pt x="296" y="264"/>
                </a:lnTo>
                <a:lnTo>
                  <a:pt x="256" y="256"/>
                </a:lnTo>
                <a:lnTo>
                  <a:pt x="256" y="248"/>
                </a:lnTo>
                <a:lnTo>
                  <a:pt x="256" y="232"/>
                </a:lnTo>
                <a:lnTo>
                  <a:pt x="240" y="232"/>
                </a:lnTo>
                <a:lnTo>
                  <a:pt x="216" y="240"/>
                </a:lnTo>
                <a:lnTo>
                  <a:pt x="184" y="248"/>
                </a:lnTo>
                <a:lnTo>
                  <a:pt x="160" y="256"/>
                </a:lnTo>
                <a:lnTo>
                  <a:pt x="152" y="256"/>
                </a:lnTo>
                <a:lnTo>
                  <a:pt x="168" y="264"/>
                </a:lnTo>
                <a:lnTo>
                  <a:pt x="184" y="296"/>
                </a:lnTo>
                <a:lnTo>
                  <a:pt x="184" y="312"/>
                </a:lnTo>
                <a:lnTo>
                  <a:pt x="200" y="336"/>
                </a:lnTo>
                <a:lnTo>
                  <a:pt x="224" y="344"/>
                </a:lnTo>
                <a:lnTo>
                  <a:pt x="256" y="344"/>
                </a:lnTo>
                <a:lnTo>
                  <a:pt x="272" y="352"/>
                </a:lnTo>
                <a:lnTo>
                  <a:pt x="296" y="344"/>
                </a:lnTo>
                <a:lnTo>
                  <a:pt x="304" y="344"/>
                </a:lnTo>
                <a:lnTo>
                  <a:pt x="296" y="360"/>
                </a:lnTo>
                <a:lnTo>
                  <a:pt x="296" y="384"/>
                </a:lnTo>
                <a:lnTo>
                  <a:pt x="296" y="400"/>
                </a:lnTo>
                <a:lnTo>
                  <a:pt x="272" y="416"/>
                </a:lnTo>
                <a:lnTo>
                  <a:pt x="248" y="416"/>
                </a:lnTo>
                <a:lnTo>
                  <a:pt x="232" y="424"/>
                </a:lnTo>
                <a:lnTo>
                  <a:pt x="208" y="416"/>
                </a:lnTo>
                <a:lnTo>
                  <a:pt x="192" y="424"/>
                </a:lnTo>
                <a:lnTo>
                  <a:pt x="184" y="440"/>
                </a:lnTo>
                <a:lnTo>
                  <a:pt x="168" y="456"/>
                </a:lnTo>
                <a:lnTo>
                  <a:pt x="160" y="464"/>
                </a:lnTo>
                <a:lnTo>
                  <a:pt x="136" y="480"/>
                </a:lnTo>
                <a:lnTo>
                  <a:pt x="136" y="504"/>
                </a:lnTo>
                <a:lnTo>
                  <a:pt x="144" y="520"/>
                </a:lnTo>
                <a:lnTo>
                  <a:pt x="152" y="528"/>
                </a:lnTo>
                <a:lnTo>
                  <a:pt x="152" y="544"/>
                </a:lnTo>
                <a:lnTo>
                  <a:pt x="144" y="544"/>
                </a:lnTo>
                <a:lnTo>
                  <a:pt x="144" y="552"/>
                </a:lnTo>
                <a:lnTo>
                  <a:pt x="160" y="592"/>
                </a:lnTo>
                <a:lnTo>
                  <a:pt x="168" y="600"/>
                </a:lnTo>
                <a:lnTo>
                  <a:pt x="176" y="608"/>
                </a:lnTo>
                <a:lnTo>
                  <a:pt x="200" y="608"/>
                </a:lnTo>
                <a:lnTo>
                  <a:pt x="216" y="592"/>
                </a:lnTo>
                <a:lnTo>
                  <a:pt x="216" y="600"/>
                </a:lnTo>
                <a:lnTo>
                  <a:pt x="224" y="640"/>
                </a:lnTo>
                <a:lnTo>
                  <a:pt x="216" y="664"/>
                </a:lnTo>
                <a:lnTo>
                  <a:pt x="208" y="680"/>
                </a:lnTo>
                <a:lnTo>
                  <a:pt x="200" y="680"/>
                </a:lnTo>
                <a:lnTo>
                  <a:pt x="192" y="680"/>
                </a:lnTo>
                <a:lnTo>
                  <a:pt x="208" y="696"/>
                </a:lnTo>
                <a:lnTo>
                  <a:pt x="240" y="680"/>
                </a:lnTo>
                <a:lnTo>
                  <a:pt x="248" y="696"/>
                </a:lnTo>
                <a:lnTo>
                  <a:pt x="264" y="696"/>
                </a:lnTo>
                <a:lnTo>
                  <a:pt x="280" y="720"/>
                </a:lnTo>
                <a:lnTo>
                  <a:pt x="288" y="720"/>
                </a:lnTo>
                <a:lnTo>
                  <a:pt x="296" y="712"/>
                </a:lnTo>
                <a:lnTo>
                  <a:pt x="296" y="696"/>
                </a:lnTo>
                <a:lnTo>
                  <a:pt x="304" y="688"/>
                </a:lnTo>
                <a:lnTo>
                  <a:pt x="304" y="680"/>
                </a:lnTo>
                <a:lnTo>
                  <a:pt x="312" y="688"/>
                </a:lnTo>
                <a:lnTo>
                  <a:pt x="312" y="704"/>
                </a:lnTo>
                <a:lnTo>
                  <a:pt x="320" y="704"/>
                </a:lnTo>
                <a:lnTo>
                  <a:pt x="352" y="704"/>
                </a:lnTo>
                <a:lnTo>
                  <a:pt x="328" y="720"/>
                </a:lnTo>
                <a:lnTo>
                  <a:pt x="328" y="736"/>
                </a:lnTo>
                <a:lnTo>
                  <a:pt x="320" y="760"/>
                </a:lnTo>
                <a:lnTo>
                  <a:pt x="296" y="776"/>
                </a:lnTo>
                <a:lnTo>
                  <a:pt x="272" y="808"/>
                </a:lnTo>
                <a:lnTo>
                  <a:pt x="224" y="832"/>
                </a:lnTo>
                <a:lnTo>
                  <a:pt x="224" y="848"/>
                </a:lnTo>
                <a:lnTo>
                  <a:pt x="216" y="856"/>
                </a:lnTo>
                <a:lnTo>
                  <a:pt x="208" y="848"/>
                </a:lnTo>
                <a:lnTo>
                  <a:pt x="192" y="840"/>
                </a:lnTo>
                <a:lnTo>
                  <a:pt x="160" y="848"/>
                </a:lnTo>
                <a:lnTo>
                  <a:pt x="152" y="864"/>
                </a:lnTo>
                <a:lnTo>
                  <a:pt x="128" y="872"/>
                </a:lnTo>
                <a:lnTo>
                  <a:pt x="80" y="888"/>
                </a:lnTo>
                <a:lnTo>
                  <a:pt x="48" y="904"/>
                </a:lnTo>
                <a:lnTo>
                  <a:pt x="24" y="904"/>
                </a:lnTo>
                <a:lnTo>
                  <a:pt x="0" y="920"/>
                </a:lnTo>
                <a:lnTo>
                  <a:pt x="32" y="920"/>
                </a:lnTo>
                <a:lnTo>
                  <a:pt x="64" y="912"/>
                </a:lnTo>
                <a:lnTo>
                  <a:pt x="112" y="896"/>
                </a:lnTo>
                <a:lnTo>
                  <a:pt x="112" y="904"/>
                </a:lnTo>
                <a:lnTo>
                  <a:pt x="112" y="896"/>
                </a:lnTo>
                <a:lnTo>
                  <a:pt x="120" y="888"/>
                </a:lnTo>
                <a:lnTo>
                  <a:pt x="136" y="888"/>
                </a:lnTo>
                <a:lnTo>
                  <a:pt x="168" y="880"/>
                </a:lnTo>
                <a:lnTo>
                  <a:pt x="176" y="872"/>
                </a:lnTo>
                <a:lnTo>
                  <a:pt x="184" y="872"/>
                </a:lnTo>
                <a:lnTo>
                  <a:pt x="208" y="872"/>
                </a:lnTo>
                <a:lnTo>
                  <a:pt x="232" y="864"/>
                </a:lnTo>
                <a:lnTo>
                  <a:pt x="264" y="856"/>
                </a:lnTo>
                <a:lnTo>
                  <a:pt x="280" y="848"/>
                </a:lnTo>
                <a:lnTo>
                  <a:pt x="280" y="840"/>
                </a:lnTo>
                <a:lnTo>
                  <a:pt x="288" y="832"/>
                </a:lnTo>
                <a:lnTo>
                  <a:pt x="312" y="824"/>
                </a:lnTo>
                <a:lnTo>
                  <a:pt x="352" y="808"/>
                </a:lnTo>
                <a:lnTo>
                  <a:pt x="368" y="776"/>
                </a:lnTo>
                <a:lnTo>
                  <a:pt x="384" y="760"/>
                </a:lnTo>
                <a:lnTo>
                  <a:pt x="416" y="760"/>
                </a:lnTo>
                <a:lnTo>
                  <a:pt x="432" y="744"/>
                </a:lnTo>
                <a:lnTo>
                  <a:pt x="448" y="728"/>
                </a:lnTo>
                <a:lnTo>
                  <a:pt x="456" y="712"/>
                </a:lnTo>
                <a:lnTo>
                  <a:pt x="456" y="696"/>
                </a:lnTo>
                <a:lnTo>
                  <a:pt x="448" y="672"/>
                </a:lnTo>
                <a:lnTo>
                  <a:pt x="456" y="664"/>
                </a:lnTo>
                <a:lnTo>
                  <a:pt x="488" y="648"/>
                </a:lnTo>
                <a:lnTo>
                  <a:pt x="480" y="632"/>
                </a:lnTo>
                <a:lnTo>
                  <a:pt x="488" y="624"/>
                </a:lnTo>
                <a:lnTo>
                  <a:pt x="512" y="608"/>
                </a:lnTo>
                <a:lnTo>
                  <a:pt x="552" y="576"/>
                </a:lnTo>
                <a:lnTo>
                  <a:pt x="568" y="568"/>
                </a:lnTo>
                <a:lnTo>
                  <a:pt x="560" y="584"/>
                </a:lnTo>
                <a:lnTo>
                  <a:pt x="568" y="600"/>
                </a:lnTo>
                <a:lnTo>
                  <a:pt x="560" y="600"/>
                </a:lnTo>
                <a:lnTo>
                  <a:pt x="536" y="608"/>
                </a:lnTo>
                <a:lnTo>
                  <a:pt x="520" y="616"/>
                </a:lnTo>
                <a:lnTo>
                  <a:pt x="504" y="664"/>
                </a:lnTo>
                <a:lnTo>
                  <a:pt x="512" y="672"/>
                </a:lnTo>
                <a:lnTo>
                  <a:pt x="496" y="696"/>
                </a:lnTo>
                <a:lnTo>
                  <a:pt x="528" y="688"/>
                </a:lnTo>
                <a:lnTo>
                  <a:pt x="560" y="664"/>
                </a:lnTo>
                <a:lnTo>
                  <a:pt x="576" y="656"/>
                </a:lnTo>
                <a:lnTo>
                  <a:pt x="592" y="656"/>
                </a:lnTo>
                <a:lnTo>
                  <a:pt x="592" y="648"/>
                </a:lnTo>
                <a:lnTo>
                  <a:pt x="600" y="632"/>
                </a:lnTo>
                <a:lnTo>
                  <a:pt x="600" y="616"/>
                </a:lnTo>
                <a:lnTo>
                  <a:pt x="600" y="600"/>
                </a:lnTo>
                <a:lnTo>
                  <a:pt x="616" y="592"/>
                </a:lnTo>
                <a:lnTo>
                  <a:pt x="648" y="584"/>
                </a:lnTo>
                <a:lnTo>
                  <a:pt x="664" y="584"/>
                </a:lnTo>
                <a:lnTo>
                  <a:pt x="656" y="584"/>
                </a:lnTo>
                <a:lnTo>
                  <a:pt x="656" y="608"/>
                </a:lnTo>
                <a:lnTo>
                  <a:pt x="696" y="624"/>
                </a:lnTo>
                <a:lnTo>
                  <a:pt x="712" y="648"/>
                </a:lnTo>
                <a:lnTo>
                  <a:pt x="720" y="656"/>
                </a:lnTo>
                <a:lnTo>
                  <a:pt x="728" y="656"/>
                </a:lnTo>
                <a:lnTo>
                  <a:pt x="752" y="648"/>
                </a:lnTo>
                <a:lnTo>
                  <a:pt x="776" y="640"/>
                </a:lnTo>
                <a:lnTo>
                  <a:pt x="784" y="648"/>
                </a:lnTo>
                <a:lnTo>
                  <a:pt x="800" y="656"/>
                </a:lnTo>
                <a:lnTo>
                  <a:pt x="832" y="656"/>
                </a:lnTo>
                <a:lnTo>
                  <a:pt x="856" y="648"/>
                </a:lnTo>
                <a:lnTo>
                  <a:pt x="856" y="664"/>
                </a:lnTo>
                <a:lnTo>
                  <a:pt x="864" y="680"/>
                </a:lnTo>
                <a:lnTo>
                  <a:pt x="880" y="688"/>
                </a:lnTo>
                <a:lnTo>
                  <a:pt x="896" y="712"/>
                </a:lnTo>
                <a:lnTo>
                  <a:pt x="944" y="744"/>
                </a:lnTo>
                <a:lnTo>
                  <a:pt x="960" y="736"/>
                </a:lnTo>
                <a:lnTo>
                  <a:pt x="1000" y="736"/>
                </a:lnTo>
                <a:lnTo>
                  <a:pt x="1016" y="744"/>
                </a:lnTo>
                <a:lnTo>
                  <a:pt x="1032" y="760"/>
                </a:lnTo>
                <a:lnTo>
                  <a:pt x="1056" y="784"/>
                </a:lnTo>
                <a:lnTo>
                  <a:pt x="1072" y="792"/>
                </a:lnTo>
                <a:lnTo>
                  <a:pt x="1088" y="800"/>
                </a:lnTo>
                <a:lnTo>
                  <a:pt x="1104" y="824"/>
                </a:lnTo>
                <a:lnTo>
                  <a:pt x="1120" y="832"/>
                </a:lnTo>
                <a:lnTo>
                  <a:pt x="1128" y="824"/>
                </a:lnTo>
                <a:lnTo>
                  <a:pt x="1152" y="872"/>
                </a:lnTo>
                <a:lnTo>
                  <a:pt x="1168" y="888"/>
                </a:lnTo>
                <a:lnTo>
                  <a:pt x="1184" y="880"/>
                </a:lnTo>
                <a:lnTo>
                  <a:pt x="1184" y="848"/>
                </a:lnTo>
                <a:lnTo>
                  <a:pt x="1176" y="824"/>
                </a:lnTo>
                <a:lnTo>
                  <a:pt x="1160" y="816"/>
                </a:lnTo>
                <a:lnTo>
                  <a:pt x="1112" y="800"/>
                </a:lnTo>
                <a:lnTo>
                  <a:pt x="1104" y="792"/>
                </a:lnTo>
                <a:lnTo>
                  <a:pt x="1096" y="776"/>
                </a:lnTo>
                <a:lnTo>
                  <a:pt x="1064" y="744"/>
                </a:lnTo>
                <a:lnTo>
                  <a:pt x="1032" y="704"/>
                </a:lnTo>
                <a:lnTo>
                  <a:pt x="984" y="648"/>
                </a:lnTo>
                <a:lnTo>
                  <a:pt x="968" y="640"/>
                </a:lnTo>
                <a:lnTo>
                  <a:pt x="952" y="648"/>
                </a:lnTo>
                <a:lnTo>
                  <a:pt x="920" y="680"/>
                </a:lnTo>
                <a:lnTo>
                  <a:pt x="912" y="680"/>
                </a:lnTo>
                <a:lnTo>
                  <a:pt x="904" y="672"/>
                </a:lnTo>
                <a:lnTo>
                  <a:pt x="880" y="656"/>
                </a:lnTo>
                <a:lnTo>
                  <a:pt x="864" y="632"/>
                </a:lnTo>
                <a:lnTo>
                  <a:pt x="848" y="616"/>
                </a:lnTo>
                <a:lnTo>
                  <a:pt x="824" y="624"/>
                </a:lnTo>
                <a:lnTo>
                  <a:pt x="808" y="616"/>
                </a:lnTo>
                <a:lnTo>
                  <a:pt x="800" y="592"/>
                </a:lnTo>
                <a:close/>
              </a:path>
            </a:pathLst>
          </a:cu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63" name="Freeform 207"/>
          <p:cNvSpPr>
            <a:spLocks/>
          </p:cNvSpPr>
          <p:nvPr/>
        </p:nvSpPr>
        <p:spPr bwMode="auto">
          <a:xfrm>
            <a:off x="5927725" y="2767013"/>
            <a:ext cx="788988" cy="482600"/>
          </a:xfrm>
          <a:custGeom>
            <a:avLst/>
            <a:gdLst>
              <a:gd name="T0" fmla="*/ 331 w 500"/>
              <a:gd name="T1" fmla="*/ 276 h 327"/>
              <a:gd name="T2" fmla="*/ 355 w 500"/>
              <a:gd name="T3" fmla="*/ 270 h 327"/>
              <a:gd name="T4" fmla="*/ 364 w 500"/>
              <a:gd name="T5" fmla="*/ 269 h 327"/>
              <a:gd name="T6" fmla="*/ 393 w 500"/>
              <a:gd name="T7" fmla="*/ 262 h 327"/>
              <a:gd name="T8" fmla="*/ 419 w 500"/>
              <a:gd name="T9" fmla="*/ 255 h 327"/>
              <a:gd name="T10" fmla="*/ 432 w 500"/>
              <a:gd name="T11" fmla="*/ 240 h 327"/>
              <a:gd name="T12" fmla="*/ 447 w 500"/>
              <a:gd name="T13" fmla="*/ 240 h 327"/>
              <a:gd name="T14" fmla="*/ 462 w 500"/>
              <a:gd name="T15" fmla="*/ 230 h 327"/>
              <a:gd name="T16" fmla="*/ 468 w 500"/>
              <a:gd name="T17" fmla="*/ 226 h 327"/>
              <a:gd name="T18" fmla="*/ 470 w 500"/>
              <a:gd name="T19" fmla="*/ 214 h 327"/>
              <a:gd name="T20" fmla="*/ 476 w 500"/>
              <a:gd name="T21" fmla="*/ 205 h 327"/>
              <a:gd name="T22" fmla="*/ 493 w 500"/>
              <a:gd name="T23" fmla="*/ 189 h 327"/>
              <a:gd name="T24" fmla="*/ 472 w 500"/>
              <a:gd name="T25" fmla="*/ 173 h 327"/>
              <a:gd name="T26" fmla="*/ 445 w 500"/>
              <a:gd name="T27" fmla="*/ 151 h 327"/>
              <a:gd name="T28" fmla="*/ 444 w 500"/>
              <a:gd name="T29" fmla="*/ 149 h 327"/>
              <a:gd name="T30" fmla="*/ 441 w 500"/>
              <a:gd name="T31" fmla="*/ 107 h 327"/>
              <a:gd name="T32" fmla="*/ 451 w 500"/>
              <a:gd name="T33" fmla="*/ 90 h 327"/>
              <a:gd name="T34" fmla="*/ 455 w 500"/>
              <a:gd name="T35" fmla="*/ 81 h 327"/>
              <a:gd name="T36" fmla="*/ 466 w 500"/>
              <a:gd name="T37" fmla="*/ 58 h 327"/>
              <a:gd name="T38" fmla="*/ 459 w 500"/>
              <a:gd name="T39" fmla="*/ 51 h 327"/>
              <a:gd name="T40" fmla="*/ 430 w 500"/>
              <a:gd name="T41" fmla="*/ 37 h 327"/>
              <a:gd name="T42" fmla="*/ 418 w 500"/>
              <a:gd name="T43" fmla="*/ 12 h 327"/>
              <a:gd name="T44" fmla="*/ 400 w 500"/>
              <a:gd name="T45" fmla="*/ 0 h 327"/>
              <a:gd name="T46" fmla="*/ 366 w 500"/>
              <a:gd name="T47" fmla="*/ 8 h 327"/>
              <a:gd name="T48" fmla="*/ 341 w 500"/>
              <a:gd name="T49" fmla="*/ 13 h 327"/>
              <a:gd name="T50" fmla="*/ 321 w 500"/>
              <a:gd name="T51" fmla="*/ 18 h 327"/>
              <a:gd name="T52" fmla="*/ 281 w 500"/>
              <a:gd name="T53" fmla="*/ 26 h 327"/>
              <a:gd name="T54" fmla="*/ 266 w 500"/>
              <a:gd name="T55" fmla="*/ 29 h 327"/>
              <a:gd name="T56" fmla="*/ 225 w 500"/>
              <a:gd name="T57" fmla="*/ 38 h 327"/>
              <a:gd name="T58" fmla="*/ 203 w 500"/>
              <a:gd name="T59" fmla="*/ 45 h 327"/>
              <a:gd name="T60" fmla="*/ 175 w 500"/>
              <a:gd name="T61" fmla="*/ 50 h 327"/>
              <a:gd name="T62" fmla="*/ 128 w 500"/>
              <a:gd name="T63" fmla="*/ 58 h 327"/>
              <a:gd name="T64" fmla="*/ 117 w 500"/>
              <a:gd name="T65" fmla="*/ 61 h 327"/>
              <a:gd name="T66" fmla="*/ 83 w 500"/>
              <a:gd name="T67" fmla="*/ 68 h 327"/>
              <a:gd name="T68" fmla="*/ 59 w 500"/>
              <a:gd name="T69" fmla="*/ 72 h 327"/>
              <a:gd name="T70" fmla="*/ 5 w 500"/>
              <a:gd name="T71" fmla="*/ 82 h 327"/>
              <a:gd name="T72" fmla="*/ 2 w 500"/>
              <a:gd name="T73" fmla="*/ 99 h 327"/>
              <a:gd name="T74" fmla="*/ 9 w 500"/>
              <a:gd name="T75" fmla="*/ 138 h 327"/>
              <a:gd name="T76" fmla="*/ 13 w 500"/>
              <a:gd name="T77" fmla="*/ 160 h 327"/>
              <a:gd name="T78" fmla="*/ 18 w 500"/>
              <a:gd name="T79" fmla="*/ 192 h 327"/>
              <a:gd name="T80" fmla="*/ 20 w 500"/>
              <a:gd name="T81" fmla="*/ 206 h 327"/>
              <a:gd name="T82" fmla="*/ 23 w 500"/>
              <a:gd name="T83" fmla="*/ 223 h 327"/>
              <a:gd name="T84" fmla="*/ 26 w 500"/>
              <a:gd name="T85" fmla="*/ 239 h 327"/>
              <a:gd name="T86" fmla="*/ 29 w 500"/>
              <a:gd name="T87" fmla="*/ 255 h 327"/>
              <a:gd name="T88" fmla="*/ 33 w 500"/>
              <a:gd name="T89" fmla="*/ 276 h 327"/>
              <a:gd name="T90" fmla="*/ 36 w 500"/>
              <a:gd name="T91" fmla="*/ 297 h 327"/>
              <a:gd name="T92" fmla="*/ 37 w 500"/>
              <a:gd name="T93" fmla="*/ 307 h 327"/>
              <a:gd name="T94" fmla="*/ 42 w 500"/>
              <a:gd name="T95" fmla="*/ 334 h 327"/>
              <a:gd name="T96" fmla="*/ 54 w 500"/>
              <a:gd name="T97" fmla="*/ 332 h 327"/>
              <a:gd name="T98" fmla="*/ 92 w 500"/>
              <a:gd name="T99" fmla="*/ 324 h 327"/>
              <a:gd name="T100" fmla="*/ 115 w 500"/>
              <a:gd name="T101" fmla="*/ 320 h 327"/>
              <a:gd name="T102" fmla="*/ 128 w 500"/>
              <a:gd name="T103" fmla="*/ 318 h 327"/>
              <a:gd name="T104" fmla="*/ 157 w 500"/>
              <a:gd name="T105" fmla="*/ 313 h 327"/>
              <a:gd name="T106" fmla="*/ 174 w 500"/>
              <a:gd name="T107" fmla="*/ 309 h 327"/>
              <a:gd name="T108" fmla="*/ 201 w 500"/>
              <a:gd name="T109" fmla="*/ 304 h 327"/>
              <a:gd name="T110" fmla="*/ 214 w 500"/>
              <a:gd name="T111" fmla="*/ 302 h 327"/>
              <a:gd name="T112" fmla="*/ 225 w 500"/>
              <a:gd name="T113" fmla="*/ 299 h 327"/>
              <a:gd name="T114" fmla="*/ 282 w 500"/>
              <a:gd name="T115" fmla="*/ 286 h 327"/>
              <a:gd name="T116" fmla="*/ 288 w 500"/>
              <a:gd name="T117" fmla="*/ 284 h 327"/>
              <a:gd name="T118" fmla="*/ 318 w 500"/>
              <a:gd name="T119" fmla="*/ 279 h 32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500"/>
              <a:gd name="T181" fmla="*/ 0 h 327"/>
              <a:gd name="T182" fmla="*/ 500 w 500"/>
              <a:gd name="T183" fmla="*/ 327 h 32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500" h="327">
                <a:moveTo>
                  <a:pt x="328" y="271"/>
                </a:moveTo>
                <a:lnTo>
                  <a:pt x="334" y="270"/>
                </a:lnTo>
                <a:lnTo>
                  <a:pt x="335" y="270"/>
                </a:lnTo>
                <a:lnTo>
                  <a:pt x="345" y="267"/>
                </a:lnTo>
                <a:lnTo>
                  <a:pt x="349" y="266"/>
                </a:lnTo>
                <a:lnTo>
                  <a:pt x="359" y="264"/>
                </a:lnTo>
                <a:lnTo>
                  <a:pt x="361" y="263"/>
                </a:lnTo>
                <a:lnTo>
                  <a:pt x="365" y="263"/>
                </a:lnTo>
                <a:lnTo>
                  <a:pt x="368" y="263"/>
                </a:lnTo>
                <a:lnTo>
                  <a:pt x="388" y="258"/>
                </a:lnTo>
                <a:lnTo>
                  <a:pt x="389" y="258"/>
                </a:lnTo>
                <a:lnTo>
                  <a:pt x="397" y="256"/>
                </a:lnTo>
                <a:lnTo>
                  <a:pt x="408" y="253"/>
                </a:lnTo>
                <a:lnTo>
                  <a:pt x="418" y="251"/>
                </a:lnTo>
                <a:lnTo>
                  <a:pt x="425" y="249"/>
                </a:lnTo>
                <a:lnTo>
                  <a:pt x="426" y="246"/>
                </a:lnTo>
                <a:lnTo>
                  <a:pt x="438" y="234"/>
                </a:lnTo>
                <a:lnTo>
                  <a:pt x="439" y="234"/>
                </a:lnTo>
                <a:lnTo>
                  <a:pt x="444" y="233"/>
                </a:lnTo>
                <a:lnTo>
                  <a:pt x="453" y="234"/>
                </a:lnTo>
                <a:lnTo>
                  <a:pt x="456" y="231"/>
                </a:lnTo>
                <a:lnTo>
                  <a:pt x="465" y="226"/>
                </a:lnTo>
                <a:lnTo>
                  <a:pt x="468" y="224"/>
                </a:lnTo>
                <a:lnTo>
                  <a:pt x="468" y="223"/>
                </a:lnTo>
                <a:lnTo>
                  <a:pt x="474" y="220"/>
                </a:lnTo>
                <a:lnTo>
                  <a:pt x="474" y="219"/>
                </a:lnTo>
                <a:lnTo>
                  <a:pt x="472" y="212"/>
                </a:lnTo>
                <a:lnTo>
                  <a:pt x="476" y="208"/>
                </a:lnTo>
                <a:lnTo>
                  <a:pt x="476" y="206"/>
                </a:lnTo>
                <a:lnTo>
                  <a:pt x="480" y="202"/>
                </a:lnTo>
                <a:lnTo>
                  <a:pt x="482" y="201"/>
                </a:lnTo>
                <a:lnTo>
                  <a:pt x="490" y="195"/>
                </a:lnTo>
                <a:lnTo>
                  <a:pt x="493" y="190"/>
                </a:lnTo>
                <a:lnTo>
                  <a:pt x="499" y="185"/>
                </a:lnTo>
                <a:lnTo>
                  <a:pt x="487" y="176"/>
                </a:lnTo>
                <a:lnTo>
                  <a:pt x="483" y="172"/>
                </a:lnTo>
                <a:lnTo>
                  <a:pt x="478" y="169"/>
                </a:lnTo>
                <a:lnTo>
                  <a:pt x="475" y="165"/>
                </a:lnTo>
                <a:lnTo>
                  <a:pt x="457" y="147"/>
                </a:lnTo>
                <a:lnTo>
                  <a:pt x="451" y="147"/>
                </a:lnTo>
                <a:lnTo>
                  <a:pt x="451" y="145"/>
                </a:lnTo>
                <a:lnTo>
                  <a:pt x="450" y="145"/>
                </a:lnTo>
                <a:lnTo>
                  <a:pt x="447" y="130"/>
                </a:lnTo>
                <a:lnTo>
                  <a:pt x="456" y="113"/>
                </a:lnTo>
                <a:lnTo>
                  <a:pt x="447" y="105"/>
                </a:lnTo>
                <a:lnTo>
                  <a:pt x="447" y="104"/>
                </a:lnTo>
                <a:lnTo>
                  <a:pt x="454" y="92"/>
                </a:lnTo>
                <a:lnTo>
                  <a:pt x="457" y="88"/>
                </a:lnTo>
                <a:lnTo>
                  <a:pt x="454" y="90"/>
                </a:lnTo>
                <a:lnTo>
                  <a:pt x="461" y="79"/>
                </a:lnTo>
                <a:lnTo>
                  <a:pt x="461" y="70"/>
                </a:lnTo>
                <a:lnTo>
                  <a:pt x="468" y="58"/>
                </a:lnTo>
                <a:lnTo>
                  <a:pt x="472" y="56"/>
                </a:lnTo>
                <a:lnTo>
                  <a:pt x="471" y="55"/>
                </a:lnTo>
                <a:lnTo>
                  <a:pt x="465" y="49"/>
                </a:lnTo>
                <a:lnTo>
                  <a:pt x="456" y="49"/>
                </a:lnTo>
                <a:lnTo>
                  <a:pt x="444" y="45"/>
                </a:lnTo>
                <a:lnTo>
                  <a:pt x="436" y="37"/>
                </a:lnTo>
                <a:lnTo>
                  <a:pt x="438" y="34"/>
                </a:lnTo>
                <a:lnTo>
                  <a:pt x="435" y="22"/>
                </a:lnTo>
                <a:lnTo>
                  <a:pt x="424" y="12"/>
                </a:lnTo>
                <a:lnTo>
                  <a:pt x="422" y="11"/>
                </a:lnTo>
                <a:lnTo>
                  <a:pt x="415" y="12"/>
                </a:lnTo>
                <a:lnTo>
                  <a:pt x="404" y="0"/>
                </a:lnTo>
                <a:lnTo>
                  <a:pt x="403" y="0"/>
                </a:lnTo>
                <a:lnTo>
                  <a:pt x="395" y="2"/>
                </a:lnTo>
                <a:lnTo>
                  <a:pt x="370" y="8"/>
                </a:lnTo>
                <a:lnTo>
                  <a:pt x="354" y="11"/>
                </a:lnTo>
                <a:lnTo>
                  <a:pt x="346" y="12"/>
                </a:lnTo>
                <a:lnTo>
                  <a:pt x="345" y="13"/>
                </a:lnTo>
                <a:lnTo>
                  <a:pt x="342" y="13"/>
                </a:lnTo>
                <a:lnTo>
                  <a:pt x="335" y="15"/>
                </a:lnTo>
                <a:lnTo>
                  <a:pt x="325" y="18"/>
                </a:lnTo>
                <a:lnTo>
                  <a:pt x="311" y="20"/>
                </a:lnTo>
                <a:lnTo>
                  <a:pt x="292" y="24"/>
                </a:lnTo>
                <a:lnTo>
                  <a:pt x="285" y="26"/>
                </a:lnTo>
                <a:lnTo>
                  <a:pt x="282" y="26"/>
                </a:lnTo>
                <a:lnTo>
                  <a:pt x="278" y="27"/>
                </a:lnTo>
                <a:lnTo>
                  <a:pt x="270" y="29"/>
                </a:lnTo>
                <a:lnTo>
                  <a:pt x="237" y="36"/>
                </a:lnTo>
                <a:lnTo>
                  <a:pt x="228" y="38"/>
                </a:lnTo>
                <a:lnTo>
                  <a:pt x="227" y="38"/>
                </a:lnTo>
                <a:lnTo>
                  <a:pt x="220" y="40"/>
                </a:lnTo>
                <a:lnTo>
                  <a:pt x="217" y="40"/>
                </a:lnTo>
                <a:lnTo>
                  <a:pt x="205" y="43"/>
                </a:lnTo>
                <a:lnTo>
                  <a:pt x="188" y="45"/>
                </a:lnTo>
                <a:lnTo>
                  <a:pt x="181" y="47"/>
                </a:lnTo>
                <a:lnTo>
                  <a:pt x="177" y="48"/>
                </a:lnTo>
                <a:lnTo>
                  <a:pt x="173" y="48"/>
                </a:lnTo>
                <a:lnTo>
                  <a:pt x="149" y="54"/>
                </a:lnTo>
                <a:lnTo>
                  <a:pt x="130" y="56"/>
                </a:lnTo>
                <a:lnTo>
                  <a:pt x="126" y="58"/>
                </a:lnTo>
                <a:lnTo>
                  <a:pt x="120" y="59"/>
                </a:lnTo>
                <a:lnTo>
                  <a:pt x="119" y="59"/>
                </a:lnTo>
                <a:lnTo>
                  <a:pt x="115" y="59"/>
                </a:lnTo>
                <a:lnTo>
                  <a:pt x="105" y="62"/>
                </a:lnTo>
                <a:lnTo>
                  <a:pt x="83" y="66"/>
                </a:lnTo>
                <a:lnTo>
                  <a:pt x="72" y="69"/>
                </a:lnTo>
                <a:lnTo>
                  <a:pt x="67" y="69"/>
                </a:lnTo>
                <a:lnTo>
                  <a:pt x="59" y="70"/>
                </a:lnTo>
                <a:lnTo>
                  <a:pt x="54" y="41"/>
                </a:lnTo>
                <a:lnTo>
                  <a:pt x="26" y="62"/>
                </a:lnTo>
                <a:lnTo>
                  <a:pt x="5" y="80"/>
                </a:lnTo>
                <a:lnTo>
                  <a:pt x="0" y="83"/>
                </a:lnTo>
                <a:lnTo>
                  <a:pt x="2" y="94"/>
                </a:lnTo>
                <a:lnTo>
                  <a:pt x="2" y="97"/>
                </a:lnTo>
                <a:lnTo>
                  <a:pt x="5" y="112"/>
                </a:lnTo>
                <a:lnTo>
                  <a:pt x="6" y="120"/>
                </a:lnTo>
                <a:lnTo>
                  <a:pt x="9" y="134"/>
                </a:lnTo>
                <a:lnTo>
                  <a:pt x="9" y="135"/>
                </a:lnTo>
                <a:lnTo>
                  <a:pt x="11" y="148"/>
                </a:lnTo>
                <a:lnTo>
                  <a:pt x="13" y="156"/>
                </a:lnTo>
                <a:lnTo>
                  <a:pt x="15" y="173"/>
                </a:lnTo>
                <a:lnTo>
                  <a:pt x="16" y="174"/>
                </a:lnTo>
                <a:lnTo>
                  <a:pt x="18" y="188"/>
                </a:lnTo>
                <a:lnTo>
                  <a:pt x="19" y="191"/>
                </a:lnTo>
                <a:lnTo>
                  <a:pt x="20" y="199"/>
                </a:lnTo>
                <a:lnTo>
                  <a:pt x="20" y="202"/>
                </a:lnTo>
                <a:lnTo>
                  <a:pt x="20" y="203"/>
                </a:lnTo>
                <a:lnTo>
                  <a:pt x="23" y="210"/>
                </a:lnTo>
                <a:lnTo>
                  <a:pt x="23" y="217"/>
                </a:lnTo>
                <a:lnTo>
                  <a:pt x="24" y="227"/>
                </a:lnTo>
                <a:lnTo>
                  <a:pt x="24" y="228"/>
                </a:lnTo>
                <a:lnTo>
                  <a:pt x="26" y="233"/>
                </a:lnTo>
                <a:lnTo>
                  <a:pt x="27" y="244"/>
                </a:lnTo>
                <a:lnTo>
                  <a:pt x="29" y="246"/>
                </a:lnTo>
                <a:lnTo>
                  <a:pt x="29" y="249"/>
                </a:lnTo>
                <a:lnTo>
                  <a:pt x="30" y="252"/>
                </a:lnTo>
                <a:lnTo>
                  <a:pt x="31" y="269"/>
                </a:lnTo>
                <a:lnTo>
                  <a:pt x="33" y="270"/>
                </a:lnTo>
                <a:lnTo>
                  <a:pt x="34" y="278"/>
                </a:lnTo>
                <a:lnTo>
                  <a:pt x="34" y="280"/>
                </a:lnTo>
                <a:lnTo>
                  <a:pt x="36" y="289"/>
                </a:lnTo>
                <a:lnTo>
                  <a:pt x="37" y="294"/>
                </a:lnTo>
                <a:lnTo>
                  <a:pt x="37" y="296"/>
                </a:lnTo>
                <a:lnTo>
                  <a:pt x="37" y="299"/>
                </a:lnTo>
                <a:lnTo>
                  <a:pt x="41" y="323"/>
                </a:lnTo>
                <a:lnTo>
                  <a:pt x="41" y="324"/>
                </a:lnTo>
                <a:lnTo>
                  <a:pt x="42" y="326"/>
                </a:lnTo>
                <a:lnTo>
                  <a:pt x="44" y="326"/>
                </a:lnTo>
                <a:lnTo>
                  <a:pt x="51" y="324"/>
                </a:lnTo>
                <a:lnTo>
                  <a:pt x="54" y="324"/>
                </a:lnTo>
                <a:lnTo>
                  <a:pt x="54" y="323"/>
                </a:lnTo>
                <a:lnTo>
                  <a:pt x="91" y="317"/>
                </a:lnTo>
                <a:lnTo>
                  <a:pt x="94" y="316"/>
                </a:lnTo>
                <a:lnTo>
                  <a:pt x="99" y="314"/>
                </a:lnTo>
                <a:lnTo>
                  <a:pt x="103" y="314"/>
                </a:lnTo>
                <a:lnTo>
                  <a:pt x="117" y="312"/>
                </a:lnTo>
                <a:lnTo>
                  <a:pt x="120" y="312"/>
                </a:lnTo>
                <a:lnTo>
                  <a:pt x="127" y="310"/>
                </a:lnTo>
                <a:lnTo>
                  <a:pt x="130" y="310"/>
                </a:lnTo>
                <a:lnTo>
                  <a:pt x="133" y="309"/>
                </a:lnTo>
                <a:lnTo>
                  <a:pt x="134" y="309"/>
                </a:lnTo>
                <a:lnTo>
                  <a:pt x="159" y="305"/>
                </a:lnTo>
                <a:lnTo>
                  <a:pt x="162" y="303"/>
                </a:lnTo>
                <a:lnTo>
                  <a:pt x="173" y="302"/>
                </a:lnTo>
                <a:lnTo>
                  <a:pt x="176" y="301"/>
                </a:lnTo>
                <a:lnTo>
                  <a:pt x="177" y="301"/>
                </a:lnTo>
                <a:lnTo>
                  <a:pt x="181" y="301"/>
                </a:lnTo>
                <a:lnTo>
                  <a:pt x="203" y="296"/>
                </a:lnTo>
                <a:lnTo>
                  <a:pt x="206" y="295"/>
                </a:lnTo>
                <a:lnTo>
                  <a:pt x="216" y="294"/>
                </a:lnTo>
                <a:lnTo>
                  <a:pt x="219" y="292"/>
                </a:lnTo>
                <a:lnTo>
                  <a:pt x="225" y="291"/>
                </a:lnTo>
                <a:lnTo>
                  <a:pt x="227" y="291"/>
                </a:lnTo>
                <a:lnTo>
                  <a:pt x="238" y="289"/>
                </a:lnTo>
                <a:lnTo>
                  <a:pt x="246" y="287"/>
                </a:lnTo>
                <a:lnTo>
                  <a:pt x="286" y="280"/>
                </a:lnTo>
                <a:lnTo>
                  <a:pt x="289" y="280"/>
                </a:lnTo>
                <a:lnTo>
                  <a:pt x="289" y="278"/>
                </a:lnTo>
                <a:lnTo>
                  <a:pt x="292" y="278"/>
                </a:lnTo>
                <a:lnTo>
                  <a:pt x="302" y="277"/>
                </a:lnTo>
                <a:lnTo>
                  <a:pt x="310" y="274"/>
                </a:lnTo>
                <a:lnTo>
                  <a:pt x="322" y="273"/>
                </a:lnTo>
                <a:lnTo>
                  <a:pt x="328" y="271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64" name="Freeform 208"/>
          <p:cNvSpPr>
            <a:spLocks/>
          </p:cNvSpPr>
          <p:nvPr/>
        </p:nvSpPr>
        <p:spPr bwMode="auto">
          <a:xfrm>
            <a:off x="6797675" y="2660650"/>
            <a:ext cx="236538" cy="217488"/>
          </a:xfrm>
          <a:custGeom>
            <a:avLst/>
            <a:gdLst>
              <a:gd name="T0" fmla="*/ 52 w 149"/>
              <a:gd name="T1" fmla="*/ 119 h 148"/>
              <a:gd name="T2" fmla="*/ 62 w 149"/>
              <a:gd name="T3" fmla="*/ 107 h 148"/>
              <a:gd name="T4" fmla="*/ 78 w 149"/>
              <a:gd name="T5" fmla="*/ 104 h 148"/>
              <a:gd name="T6" fmla="*/ 87 w 149"/>
              <a:gd name="T7" fmla="*/ 99 h 148"/>
              <a:gd name="T8" fmla="*/ 95 w 149"/>
              <a:gd name="T9" fmla="*/ 99 h 148"/>
              <a:gd name="T10" fmla="*/ 96 w 149"/>
              <a:gd name="T11" fmla="*/ 97 h 148"/>
              <a:gd name="T12" fmla="*/ 110 w 149"/>
              <a:gd name="T13" fmla="*/ 92 h 148"/>
              <a:gd name="T14" fmla="*/ 135 w 149"/>
              <a:gd name="T15" fmla="*/ 82 h 148"/>
              <a:gd name="T16" fmla="*/ 141 w 149"/>
              <a:gd name="T17" fmla="*/ 78 h 148"/>
              <a:gd name="T18" fmla="*/ 143 w 149"/>
              <a:gd name="T19" fmla="*/ 78 h 148"/>
              <a:gd name="T20" fmla="*/ 145 w 149"/>
              <a:gd name="T21" fmla="*/ 78 h 148"/>
              <a:gd name="T22" fmla="*/ 148 w 149"/>
              <a:gd name="T23" fmla="*/ 63 h 148"/>
              <a:gd name="T24" fmla="*/ 143 w 149"/>
              <a:gd name="T25" fmla="*/ 45 h 148"/>
              <a:gd name="T26" fmla="*/ 143 w 149"/>
              <a:gd name="T27" fmla="*/ 42 h 148"/>
              <a:gd name="T28" fmla="*/ 142 w 149"/>
              <a:gd name="T29" fmla="*/ 40 h 148"/>
              <a:gd name="T30" fmla="*/ 142 w 149"/>
              <a:gd name="T31" fmla="*/ 38 h 148"/>
              <a:gd name="T32" fmla="*/ 141 w 149"/>
              <a:gd name="T33" fmla="*/ 38 h 148"/>
              <a:gd name="T34" fmla="*/ 139 w 149"/>
              <a:gd name="T35" fmla="*/ 31 h 148"/>
              <a:gd name="T36" fmla="*/ 138 w 149"/>
              <a:gd name="T37" fmla="*/ 29 h 148"/>
              <a:gd name="T38" fmla="*/ 134 w 149"/>
              <a:gd name="T39" fmla="*/ 9 h 148"/>
              <a:gd name="T40" fmla="*/ 131 w 149"/>
              <a:gd name="T41" fmla="*/ 2 h 148"/>
              <a:gd name="T42" fmla="*/ 131 w 149"/>
              <a:gd name="T43" fmla="*/ 0 h 148"/>
              <a:gd name="T44" fmla="*/ 110 w 149"/>
              <a:gd name="T45" fmla="*/ 5 h 148"/>
              <a:gd name="T46" fmla="*/ 107 w 149"/>
              <a:gd name="T47" fmla="*/ 6 h 148"/>
              <a:gd name="T48" fmla="*/ 106 w 149"/>
              <a:gd name="T49" fmla="*/ 6 h 148"/>
              <a:gd name="T50" fmla="*/ 105 w 149"/>
              <a:gd name="T51" fmla="*/ 6 h 148"/>
              <a:gd name="T52" fmla="*/ 105 w 149"/>
              <a:gd name="T53" fmla="*/ 6 h 148"/>
              <a:gd name="T54" fmla="*/ 91 w 149"/>
              <a:gd name="T55" fmla="*/ 9 h 148"/>
              <a:gd name="T56" fmla="*/ 87 w 149"/>
              <a:gd name="T57" fmla="*/ 11 h 148"/>
              <a:gd name="T58" fmla="*/ 76 w 149"/>
              <a:gd name="T59" fmla="*/ 13 h 148"/>
              <a:gd name="T60" fmla="*/ 52 w 149"/>
              <a:gd name="T61" fmla="*/ 23 h 148"/>
              <a:gd name="T62" fmla="*/ 52 w 149"/>
              <a:gd name="T63" fmla="*/ 19 h 148"/>
              <a:gd name="T64" fmla="*/ 37 w 149"/>
              <a:gd name="T65" fmla="*/ 23 h 148"/>
              <a:gd name="T66" fmla="*/ 34 w 149"/>
              <a:gd name="T67" fmla="*/ 23 h 148"/>
              <a:gd name="T68" fmla="*/ 8 w 149"/>
              <a:gd name="T69" fmla="*/ 29 h 148"/>
              <a:gd name="T70" fmla="*/ 2 w 149"/>
              <a:gd name="T71" fmla="*/ 30 h 148"/>
              <a:gd name="T72" fmla="*/ 0 w 149"/>
              <a:gd name="T73" fmla="*/ 30 h 148"/>
              <a:gd name="T74" fmla="*/ 1 w 149"/>
              <a:gd name="T75" fmla="*/ 36 h 148"/>
              <a:gd name="T76" fmla="*/ 5 w 149"/>
              <a:gd name="T77" fmla="*/ 63 h 148"/>
              <a:gd name="T78" fmla="*/ 8 w 149"/>
              <a:gd name="T79" fmla="*/ 72 h 148"/>
              <a:gd name="T80" fmla="*/ 8 w 149"/>
              <a:gd name="T81" fmla="*/ 78 h 148"/>
              <a:gd name="T82" fmla="*/ 8 w 149"/>
              <a:gd name="T83" fmla="*/ 81 h 148"/>
              <a:gd name="T84" fmla="*/ 9 w 149"/>
              <a:gd name="T85" fmla="*/ 89 h 148"/>
              <a:gd name="T86" fmla="*/ 12 w 149"/>
              <a:gd name="T87" fmla="*/ 99 h 148"/>
              <a:gd name="T88" fmla="*/ 12 w 149"/>
              <a:gd name="T89" fmla="*/ 101 h 148"/>
              <a:gd name="T90" fmla="*/ 12 w 149"/>
              <a:gd name="T91" fmla="*/ 106 h 148"/>
              <a:gd name="T92" fmla="*/ 22 w 149"/>
              <a:gd name="T93" fmla="*/ 121 h 148"/>
              <a:gd name="T94" fmla="*/ 5 w 149"/>
              <a:gd name="T95" fmla="*/ 137 h 148"/>
              <a:gd name="T96" fmla="*/ 15 w 149"/>
              <a:gd name="T97" fmla="*/ 149 h 148"/>
              <a:gd name="T98" fmla="*/ 34 w 149"/>
              <a:gd name="T99" fmla="*/ 136 h 148"/>
              <a:gd name="T100" fmla="*/ 42 w 149"/>
              <a:gd name="T101" fmla="*/ 125 h 148"/>
              <a:gd name="T102" fmla="*/ 52 w 149"/>
              <a:gd name="T103" fmla="*/ 119 h 14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49"/>
              <a:gd name="T157" fmla="*/ 0 h 148"/>
              <a:gd name="T158" fmla="*/ 149 w 149"/>
              <a:gd name="T159" fmla="*/ 148 h 14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49" h="148">
                <a:moveTo>
                  <a:pt x="52" y="117"/>
                </a:moveTo>
                <a:lnTo>
                  <a:pt x="62" y="105"/>
                </a:lnTo>
                <a:lnTo>
                  <a:pt x="78" y="102"/>
                </a:lnTo>
                <a:lnTo>
                  <a:pt x="87" y="97"/>
                </a:lnTo>
                <a:lnTo>
                  <a:pt x="95" y="97"/>
                </a:lnTo>
                <a:lnTo>
                  <a:pt x="96" y="95"/>
                </a:lnTo>
                <a:lnTo>
                  <a:pt x="110" y="90"/>
                </a:lnTo>
                <a:lnTo>
                  <a:pt x="135" y="80"/>
                </a:lnTo>
                <a:lnTo>
                  <a:pt x="141" y="76"/>
                </a:lnTo>
                <a:lnTo>
                  <a:pt x="143" y="76"/>
                </a:lnTo>
                <a:lnTo>
                  <a:pt x="145" y="76"/>
                </a:lnTo>
                <a:lnTo>
                  <a:pt x="148" y="63"/>
                </a:lnTo>
                <a:lnTo>
                  <a:pt x="143" y="45"/>
                </a:lnTo>
                <a:lnTo>
                  <a:pt x="143" y="42"/>
                </a:lnTo>
                <a:lnTo>
                  <a:pt x="142" y="40"/>
                </a:lnTo>
                <a:lnTo>
                  <a:pt x="142" y="38"/>
                </a:lnTo>
                <a:lnTo>
                  <a:pt x="141" y="38"/>
                </a:lnTo>
                <a:lnTo>
                  <a:pt x="139" y="31"/>
                </a:lnTo>
                <a:lnTo>
                  <a:pt x="138" y="29"/>
                </a:lnTo>
                <a:lnTo>
                  <a:pt x="134" y="9"/>
                </a:lnTo>
                <a:lnTo>
                  <a:pt x="131" y="2"/>
                </a:lnTo>
                <a:lnTo>
                  <a:pt x="131" y="0"/>
                </a:lnTo>
                <a:lnTo>
                  <a:pt x="110" y="5"/>
                </a:lnTo>
                <a:lnTo>
                  <a:pt x="107" y="6"/>
                </a:lnTo>
                <a:lnTo>
                  <a:pt x="106" y="6"/>
                </a:lnTo>
                <a:lnTo>
                  <a:pt x="105" y="6"/>
                </a:lnTo>
                <a:lnTo>
                  <a:pt x="91" y="9"/>
                </a:lnTo>
                <a:lnTo>
                  <a:pt x="87" y="11"/>
                </a:lnTo>
                <a:lnTo>
                  <a:pt x="76" y="13"/>
                </a:lnTo>
                <a:lnTo>
                  <a:pt x="52" y="23"/>
                </a:lnTo>
                <a:lnTo>
                  <a:pt x="52" y="19"/>
                </a:lnTo>
                <a:lnTo>
                  <a:pt x="37" y="23"/>
                </a:lnTo>
                <a:lnTo>
                  <a:pt x="34" y="23"/>
                </a:lnTo>
                <a:lnTo>
                  <a:pt x="8" y="29"/>
                </a:lnTo>
                <a:lnTo>
                  <a:pt x="2" y="30"/>
                </a:lnTo>
                <a:lnTo>
                  <a:pt x="0" y="30"/>
                </a:lnTo>
                <a:lnTo>
                  <a:pt x="1" y="36"/>
                </a:lnTo>
                <a:lnTo>
                  <a:pt x="5" y="63"/>
                </a:lnTo>
                <a:lnTo>
                  <a:pt x="8" y="72"/>
                </a:lnTo>
                <a:lnTo>
                  <a:pt x="8" y="76"/>
                </a:lnTo>
                <a:lnTo>
                  <a:pt x="8" y="79"/>
                </a:lnTo>
                <a:lnTo>
                  <a:pt x="9" y="87"/>
                </a:lnTo>
                <a:lnTo>
                  <a:pt x="12" y="97"/>
                </a:lnTo>
                <a:lnTo>
                  <a:pt x="12" y="99"/>
                </a:lnTo>
                <a:lnTo>
                  <a:pt x="12" y="104"/>
                </a:lnTo>
                <a:lnTo>
                  <a:pt x="22" y="119"/>
                </a:lnTo>
                <a:lnTo>
                  <a:pt x="5" y="135"/>
                </a:lnTo>
                <a:lnTo>
                  <a:pt x="15" y="147"/>
                </a:lnTo>
                <a:lnTo>
                  <a:pt x="34" y="134"/>
                </a:lnTo>
                <a:lnTo>
                  <a:pt x="42" y="123"/>
                </a:lnTo>
                <a:lnTo>
                  <a:pt x="52" y="117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06" name="Freeform 209"/>
          <p:cNvSpPr>
            <a:spLocks/>
          </p:cNvSpPr>
          <p:nvPr/>
        </p:nvSpPr>
        <p:spPr bwMode="auto">
          <a:xfrm>
            <a:off x="6461125" y="3284538"/>
            <a:ext cx="36513" cy="31750"/>
          </a:xfrm>
          <a:custGeom>
            <a:avLst/>
            <a:gdLst>
              <a:gd name="T0" fmla="*/ 0 w 23"/>
              <a:gd name="T1" fmla="*/ 2147483647 h 22"/>
              <a:gd name="T2" fmla="*/ 2147483647 w 23"/>
              <a:gd name="T3" fmla="*/ 2147483647 h 22"/>
              <a:gd name="T4" fmla="*/ 2147483647 w 23"/>
              <a:gd name="T5" fmla="*/ 2147483647 h 22"/>
              <a:gd name="T6" fmla="*/ 2147483647 w 23"/>
              <a:gd name="T7" fmla="*/ 2147483647 h 22"/>
              <a:gd name="T8" fmla="*/ 2147483647 w 23"/>
              <a:gd name="T9" fmla="*/ 2147483647 h 22"/>
              <a:gd name="T10" fmla="*/ 2147483647 w 23"/>
              <a:gd name="T11" fmla="*/ 2147483647 h 22"/>
              <a:gd name="T12" fmla="*/ 2147483647 w 23"/>
              <a:gd name="T13" fmla="*/ 2147483647 h 22"/>
              <a:gd name="T14" fmla="*/ 2147483647 w 23"/>
              <a:gd name="T15" fmla="*/ 0 h 22"/>
              <a:gd name="T16" fmla="*/ 2147483647 w 23"/>
              <a:gd name="T17" fmla="*/ 2147483647 h 22"/>
              <a:gd name="T18" fmla="*/ 2147483647 w 23"/>
              <a:gd name="T19" fmla="*/ 2147483647 h 22"/>
              <a:gd name="T20" fmla="*/ 0 w 23"/>
              <a:gd name="T21" fmla="*/ 2147483647 h 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"/>
              <a:gd name="T34" fmla="*/ 0 h 22"/>
              <a:gd name="T35" fmla="*/ 23 w 23"/>
              <a:gd name="T36" fmla="*/ 22 h 2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" h="22">
                <a:moveTo>
                  <a:pt x="0" y="7"/>
                </a:moveTo>
                <a:lnTo>
                  <a:pt x="8" y="12"/>
                </a:lnTo>
                <a:lnTo>
                  <a:pt x="10" y="15"/>
                </a:lnTo>
                <a:lnTo>
                  <a:pt x="11" y="21"/>
                </a:lnTo>
                <a:lnTo>
                  <a:pt x="16" y="14"/>
                </a:lnTo>
                <a:lnTo>
                  <a:pt x="22" y="7"/>
                </a:lnTo>
                <a:lnTo>
                  <a:pt x="10" y="0"/>
                </a:lnTo>
                <a:lnTo>
                  <a:pt x="3" y="1"/>
                </a:lnTo>
                <a:lnTo>
                  <a:pt x="3" y="4"/>
                </a:lnTo>
                <a:lnTo>
                  <a:pt x="0" y="7"/>
                </a:lnTo>
              </a:path>
            </a:pathLst>
          </a:custGeom>
          <a:solidFill>
            <a:schemeClr val="bg1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166" name="Freeform 210"/>
          <p:cNvSpPr>
            <a:spLocks/>
          </p:cNvSpPr>
          <p:nvPr/>
        </p:nvSpPr>
        <p:spPr bwMode="auto">
          <a:xfrm>
            <a:off x="6604000" y="3108325"/>
            <a:ext cx="144463" cy="222250"/>
          </a:xfrm>
          <a:custGeom>
            <a:avLst/>
            <a:gdLst>
              <a:gd name="T0" fmla="*/ 30 w 91"/>
              <a:gd name="T1" fmla="*/ 52 h 151"/>
              <a:gd name="T2" fmla="*/ 22 w 91"/>
              <a:gd name="T3" fmla="*/ 37 h 151"/>
              <a:gd name="T4" fmla="*/ 20 w 91"/>
              <a:gd name="T5" fmla="*/ 27 h 151"/>
              <a:gd name="T6" fmla="*/ 22 w 91"/>
              <a:gd name="T7" fmla="*/ 26 h 151"/>
              <a:gd name="T8" fmla="*/ 20 w 91"/>
              <a:gd name="T9" fmla="*/ 23 h 151"/>
              <a:gd name="T10" fmla="*/ 23 w 91"/>
              <a:gd name="T11" fmla="*/ 13 h 151"/>
              <a:gd name="T12" fmla="*/ 26 w 91"/>
              <a:gd name="T13" fmla="*/ 4 h 151"/>
              <a:gd name="T14" fmla="*/ 27 w 91"/>
              <a:gd name="T15" fmla="*/ 1 h 151"/>
              <a:gd name="T16" fmla="*/ 19 w 91"/>
              <a:gd name="T17" fmla="*/ 0 h 151"/>
              <a:gd name="T18" fmla="*/ 13 w 91"/>
              <a:gd name="T19" fmla="*/ 1 h 151"/>
              <a:gd name="T20" fmla="*/ 12 w 91"/>
              <a:gd name="T21" fmla="*/ 1 h 151"/>
              <a:gd name="T22" fmla="*/ 1 w 91"/>
              <a:gd name="T23" fmla="*/ 13 h 151"/>
              <a:gd name="T24" fmla="*/ 0 w 91"/>
              <a:gd name="T25" fmla="*/ 16 h 151"/>
              <a:gd name="T26" fmla="*/ 0 w 91"/>
              <a:gd name="T27" fmla="*/ 16 h 151"/>
              <a:gd name="T28" fmla="*/ 0 w 91"/>
              <a:gd name="T29" fmla="*/ 23 h 151"/>
              <a:gd name="T30" fmla="*/ 1 w 91"/>
              <a:gd name="T31" fmla="*/ 25 h 151"/>
              <a:gd name="T32" fmla="*/ 9 w 91"/>
              <a:gd name="T33" fmla="*/ 56 h 151"/>
              <a:gd name="T34" fmla="*/ 9 w 91"/>
              <a:gd name="T35" fmla="*/ 58 h 151"/>
              <a:gd name="T36" fmla="*/ 12 w 91"/>
              <a:gd name="T37" fmla="*/ 64 h 151"/>
              <a:gd name="T38" fmla="*/ 12 w 91"/>
              <a:gd name="T39" fmla="*/ 65 h 151"/>
              <a:gd name="T40" fmla="*/ 12 w 91"/>
              <a:gd name="T41" fmla="*/ 68 h 151"/>
              <a:gd name="T42" fmla="*/ 13 w 91"/>
              <a:gd name="T43" fmla="*/ 68 h 151"/>
              <a:gd name="T44" fmla="*/ 13 w 91"/>
              <a:gd name="T45" fmla="*/ 70 h 151"/>
              <a:gd name="T46" fmla="*/ 16 w 91"/>
              <a:gd name="T47" fmla="*/ 77 h 151"/>
              <a:gd name="T48" fmla="*/ 16 w 91"/>
              <a:gd name="T49" fmla="*/ 78 h 151"/>
              <a:gd name="T50" fmla="*/ 16 w 91"/>
              <a:gd name="T51" fmla="*/ 79 h 151"/>
              <a:gd name="T52" fmla="*/ 20 w 91"/>
              <a:gd name="T53" fmla="*/ 95 h 151"/>
              <a:gd name="T54" fmla="*/ 26 w 91"/>
              <a:gd name="T55" fmla="*/ 113 h 151"/>
              <a:gd name="T56" fmla="*/ 26 w 91"/>
              <a:gd name="T57" fmla="*/ 113 h 151"/>
              <a:gd name="T58" fmla="*/ 27 w 91"/>
              <a:gd name="T59" fmla="*/ 122 h 151"/>
              <a:gd name="T60" fmla="*/ 31 w 91"/>
              <a:gd name="T61" fmla="*/ 133 h 151"/>
              <a:gd name="T62" fmla="*/ 31 w 91"/>
              <a:gd name="T63" fmla="*/ 135 h 151"/>
              <a:gd name="T64" fmla="*/ 31 w 91"/>
              <a:gd name="T65" fmla="*/ 135 h 151"/>
              <a:gd name="T66" fmla="*/ 33 w 91"/>
              <a:gd name="T67" fmla="*/ 140 h 151"/>
              <a:gd name="T68" fmla="*/ 33 w 91"/>
              <a:gd name="T69" fmla="*/ 142 h 151"/>
              <a:gd name="T70" fmla="*/ 37 w 91"/>
              <a:gd name="T71" fmla="*/ 154 h 151"/>
              <a:gd name="T72" fmla="*/ 52 w 91"/>
              <a:gd name="T73" fmla="*/ 151 h 151"/>
              <a:gd name="T74" fmla="*/ 66 w 91"/>
              <a:gd name="T75" fmla="*/ 148 h 151"/>
              <a:gd name="T76" fmla="*/ 76 w 91"/>
              <a:gd name="T77" fmla="*/ 145 h 151"/>
              <a:gd name="T78" fmla="*/ 83 w 91"/>
              <a:gd name="T79" fmla="*/ 144 h 151"/>
              <a:gd name="T80" fmla="*/ 90 w 91"/>
              <a:gd name="T81" fmla="*/ 142 h 151"/>
              <a:gd name="T82" fmla="*/ 77 w 91"/>
              <a:gd name="T83" fmla="*/ 104 h 151"/>
              <a:gd name="T84" fmla="*/ 76 w 91"/>
              <a:gd name="T85" fmla="*/ 107 h 151"/>
              <a:gd name="T86" fmla="*/ 56 w 91"/>
              <a:gd name="T87" fmla="*/ 93 h 151"/>
              <a:gd name="T88" fmla="*/ 49 w 91"/>
              <a:gd name="T89" fmla="*/ 83 h 151"/>
              <a:gd name="T90" fmla="*/ 41 w 91"/>
              <a:gd name="T91" fmla="*/ 63 h 151"/>
              <a:gd name="T92" fmla="*/ 30 w 91"/>
              <a:gd name="T93" fmla="*/ 52 h 15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91"/>
              <a:gd name="T142" fmla="*/ 0 h 151"/>
              <a:gd name="T143" fmla="*/ 91 w 91"/>
              <a:gd name="T144" fmla="*/ 151 h 15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91" h="151">
                <a:moveTo>
                  <a:pt x="30" y="50"/>
                </a:moveTo>
                <a:lnTo>
                  <a:pt x="22" y="37"/>
                </a:lnTo>
                <a:lnTo>
                  <a:pt x="20" y="27"/>
                </a:lnTo>
                <a:lnTo>
                  <a:pt x="22" y="26"/>
                </a:lnTo>
                <a:lnTo>
                  <a:pt x="20" y="23"/>
                </a:lnTo>
                <a:lnTo>
                  <a:pt x="23" y="13"/>
                </a:lnTo>
                <a:lnTo>
                  <a:pt x="26" y="4"/>
                </a:lnTo>
                <a:lnTo>
                  <a:pt x="27" y="1"/>
                </a:lnTo>
                <a:lnTo>
                  <a:pt x="19" y="0"/>
                </a:lnTo>
                <a:lnTo>
                  <a:pt x="13" y="1"/>
                </a:lnTo>
                <a:lnTo>
                  <a:pt x="12" y="1"/>
                </a:lnTo>
                <a:lnTo>
                  <a:pt x="1" y="13"/>
                </a:lnTo>
                <a:lnTo>
                  <a:pt x="0" y="16"/>
                </a:lnTo>
                <a:lnTo>
                  <a:pt x="0" y="23"/>
                </a:lnTo>
                <a:lnTo>
                  <a:pt x="1" y="25"/>
                </a:lnTo>
                <a:lnTo>
                  <a:pt x="9" y="54"/>
                </a:lnTo>
                <a:lnTo>
                  <a:pt x="9" y="56"/>
                </a:lnTo>
                <a:lnTo>
                  <a:pt x="12" y="62"/>
                </a:lnTo>
                <a:lnTo>
                  <a:pt x="12" y="63"/>
                </a:lnTo>
                <a:lnTo>
                  <a:pt x="12" y="66"/>
                </a:lnTo>
                <a:lnTo>
                  <a:pt x="13" y="66"/>
                </a:lnTo>
                <a:lnTo>
                  <a:pt x="13" y="68"/>
                </a:lnTo>
                <a:lnTo>
                  <a:pt x="16" y="75"/>
                </a:lnTo>
                <a:lnTo>
                  <a:pt x="16" y="76"/>
                </a:lnTo>
                <a:lnTo>
                  <a:pt x="16" y="77"/>
                </a:lnTo>
                <a:lnTo>
                  <a:pt x="20" y="93"/>
                </a:lnTo>
                <a:lnTo>
                  <a:pt x="26" y="111"/>
                </a:lnTo>
                <a:lnTo>
                  <a:pt x="27" y="118"/>
                </a:lnTo>
                <a:lnTo>
                  <a:pt x="31" y="129"/>
                </a:lnTo>
                <a:lnTo>
                  <a:pt x="31" y="131"/>
                </a:lnTo>
                <a:lnTo>
                  <a:pt x="33" y="136"/>
                </a:lnTo>
                <a:lnTo>
                  <a:pt x="33" y="138"/>
                </a:lnTo>
                <a:lnTo>
                  <a:pt x="37" y="150"/>
                </a:lnTo>
                <a:lnTo>
                  <a:pt x="52" y="147"/>
                </a:lnTo>
                <a:lnTo>
                  <a:pt x="66" y="144"/>
                </a:lnTo>
                <a:lnTo>
                  <a:pt x="76" y="141"/>
                </a:lnTo>
                <a:lnTo>
                  <a:pt x="83" y="140"/>
                </a:lnTo>
                <a:lnTo>
                  <a:pt x="90" y="138"/>
                </a:lnTo>
                <a:lnTo>
                  <a:pt x="77" y="102"/>
                </a:lnTo>
                <a:lnTo>
                  <a:pt x="76" y="105"/>
                </a:lnTo>
                <a:lnTo>
                  <a:pt x="56" y="91"/>
                </a:lnTo>
                <a:lnTo>
                  <a:pt x="49" y="81"/>
                </a:lnTo>
                <a:lnTo>
                  <a:pt x="41" y="61"/>
                </a:lnTo>
                <a:lnTo>
                  <a:pt x="30" y="50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67" name="Freeform 211"/>
          <p:cNvSpPr>
            <a:spLocks/>
          </p:cNvSpPr>
          <p:nvPr/>
        </p:nvSpPr>
        <p:spPr bwMode="auto">
          <a:xfrm>
            <a:off x="6789738" y="2501900"/>
            <a:ext cx="458787" cy="233363"/>
          </a:xfrm>
          <a:custGeom>
            <a:avLst/>
            <a:gdLst>
              <a:gd name="T0" fmla="*/ 224 w 290"/>
              <a:gd name="T1" fmla="*/ 129 h 157"/>
              <a:gd name="T2" fmla="*/ 218 w 290"/>
              <a:gd name="T3" fmla="*/ 138 h 157"/>
              <a:gd name="T4" fmla="*/ 211 w 290"/>
              <a:gd name="T5" fmla="*/ 150 h 157"/>
              <a:gd name="T6" fmla="*/ 199 w 290"/>
              <a:gd name="T7" fmla="*/ 156 h 157"/>
              <a:gd name="T8" fmla="*/ 195 w 290"/>
              <a:gd name="T9" fmla="*/ 139 h 157"/>
              <a:gd name="T10" fmla="*/ 182 w 290"/>
              <a:gd name="T11" fmla="*/ 132 h 157"/>
              <a:gd name="T12" fmla="*/ 175 w 290"/>
              <a:gd name="T13" fmla="*/ 129 h 157"/>
              <a:gd name="T14" fmla="*/ 168 w 290"/>
              <a:gd name="T15" fmla="*/ 118 h 157"/>
              <a:gd name="T16" fmla="*/ 164 w 290"/>
              <a:gd name="T17" fmla="*/ 105 h 157"/>
              <a:gd name="T18" fmla="*/ 156 w 290"/>
              <a:gd name="T19" fmla="*/ 108 h 157"/>
              <a:gd name="T20" fmla="*/ 137 w 290"/>
              <a:gd name="T21" fmla="*/ 114 h 157"/>
              <a:gd name="T22" fmla="*/ 134 w 290"/>
              <a:gd name="T23" fmla="*/ 112 h 157"/>
              <a:gd name="T24" fmla="*/ 111 w 290"/>
              <a:gd name="T25" fmla="*/ 119 h 157"/>
              <a:gd name="T26" fmla="*/ 108 w 290"/>
              <a:gd name="T27" fmla="*/ 119 h 157"/>
              <a:gd name="T28" fmla="*/ 94 w 290"/>
              <a:gd name="T29" fmla="*/ 122 h 157"/>
              <a:gd name="T30" fmla="*/ 79 w 290"/>
              <a:gd name="T31" fmla="*/ 126 h 157"/>
              <a:gd name="T32" fmla="*/ 55 w 290"/>
              <a:gd name="T33" fmla="*/ 132 h 157"/>
              <a:gd name="T34" fmla="*/ 37 w 290"/>
              <a:gd name="T35" fmla="*/ 138 h 157"/>
              <a:gd name="T36" fmla="*/ 5 w 290"/>
              <a:gd name="T37" fmla="*/ 145 h 157"/>
              <a:gd name="T38" fmla="*/ 1 w 290"/>
              <a:gd name="T39" fmla="*/ 145 h 157"/>
              <a:gd name="T40" fmla="*/ 0 w 290"/>
              <a:gd name="T41" fmla="*/ 138 h 157"/>
              <a:gd name="T42" fmla="*/ 1 w 290"/>
              <a:gd name="T43" fmla="*/ 77 h 157"/>
              <a:gd name="T44" fmla="*/ 1 w 290"/>
              <a:gd name="T45" fmla="*/ 63 h 157"/>
              <a:gd name="T46" fmla="*/ 19 w 290"/>
              <a:gd name="T47" fmla="*/ 60 h 157"/>
              <a:gd name="T48" fmla="*/ 20 w 290"/>
              <a:gd name="T49" fmla="*/ 59 h 157"/>
              <a:gd name="T50" fmla="*/ 27 w 290"/>
              <a:gd name="T51" fmla="*/ 59 h 157"/>
              <a:gd name="T52" fmla="*/ 61 w 290"/>
              <a:gd name="T53" fmla="*/ 52 h 157"/>
              <a:gd name="T54" fmla="*/ 70 w 290"/>
              <a:gd name="T55" fmla="*/ 49 h 157"/>
              <a:gd name="T56" fmla="*/ 77 w 290"/>
              <a:gd name="T57" fmla="*/ 46 h 157"/>
              <a:gd name="T58" fmla="*/ 102 w 290"/>
              <a:gd name="T59" fmla="*/ 42 h 157"/>
              <a:gd name="T60" fmla="*/ 106 w 290"/>
              <a:gd name="T61" fmla="*/ 41 h 157"/>
              <a:gd name="T62" fmla="*/ 153 w 290"/>
              <a:gd name="T63" fmla="*/ 23 h 157"/>
              <a:gd name="T64" fmla="*/ 155 w 290"/>
              <a:gd name="T65" fmla="*/ 22 h 157"/>
              <a:gd name="T66" fmla="*/ 167 w 290"/>
              <a:gd name="T67" fmla="*/ 5 h 157"/>
              <a:gd name="T68" fmla="*/ 195 w 290"/>
              <a:gd name="T69" fmla="*/ 18 h 157"/>
              <a:gd name="T70" fmla="*/ 206 w 290"/>
              <a:gd name="T71" fmla="*/ 23 h 157"/>
              <a:gd name="T72" fmla="*/ 188 w 290"/>
              <a:gd name="T73" fmla="*/ 52 h 157"/>
              <a:gd name="T74" fmla="*/ 185 w 290"/>
              <a:gd name="T75" fmla="*/ 56 h 157"/>
              <a:gd name="T76" fmla="*/ 192 w 290"/>
              <a:gd name="T77" fmla="*/ 63 h 157"/>
              <a:gd name="T78" fmla="*/ 205 w 290"/>
              <a:gd name="T79" fmla="*/ 66 h 157"/>
              <a:gd name="T80" fmla="*/ 218 w 290"/>
              <a:gd name="T81" fmla="*/ 93 h 157"/>
              <a:gd name="T82" fmla="*/ 228 w 290"/>
              <a:gd name="T83" fmla="*/ 95 h 157"/>
              <a:gd name="T84" fmla="*/ 241 w 290"/>
              <a:gd name="T85" fmla="*/ 112 h 157"/>
              <a:gd name="T86" fmla="*/ 275 w 290"/>
              <a:gd name="T87" fmla="*/ 101 h 157"/>
              <a:gd name="T88" fmla="*/ 270 w 290"/>
              <a:gd name="T89" fmla="*/ 91 h 157"/>
              <a:gd name="T90" fmla="*/ 271 w 290"/>
              <a:gd name="T91" fmla="*/ 77 h 157"/>
              <a:gd name="T92" fmla="*/ 285 w 290"/>
              <a:gd name="T93" fmla="*/ 125 h 157"/>
              <a:gd name="T94" fmla="*/ 281 w 290"/>
              <a:gd name="T95" fmla="*/ 112 h 157"/>
              <a:gd name="T96" fmla="*/ 246 w 290"/>
              <a:gd name="T97" fmla="*/ 138 h 157"/>
              <a:gd name="T98" fmla="*/ 234 w 290"/>
              <a:gd name="T99" fmla="*/ 145 h 157"/>
              <a:gd name="T100" fmla="*/ 216 w 290"/>
              <a:gd name="T101" fmla="*/ 157 h 157"/>
              <a:gd name="T102" fmla="*/ 232 w 290"/>
              <a:gd name="T103" fmla="*/ 130 h 157"/>
              <a:gd name="T104" fmla="*/ 228 w 290"/>
              <a:gd name="T105" fmla="*/ 125 h 15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90"/>
              <a:gd name="T160" fmla="*/ 0 h 157"/>
              <a:gd name="T161" fmla="*/ 290 w 290"/>
              <a:gd name="T162" fmla="*/ 157 h 15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90" h="157">
                <a:moveTo>
                  <a:pt x="230" y="121"/>
                </a:moveTo>
                <a:lnTo>
                  <a:pt x="226" y="125"/>
                </a:lnTo>
                <a:lnTo>
                  <a:pt x="220" y="132"/>
                </a:lnTo>
                <a:lnTo>
                  <a:pt x="216" y="132"/>
                </a:lnTo>
                <a:lnTo>
                  <a:pt x="213" y="144"/>
                </a:lnTo>
                <a:lnTo>
                  <a:pt x="208" y="150"/>
                </a:lnTo>
                <a:lnTo>
                  <a:pt x="201" y="150"/>
                </a:lnTo>
                <a:lnTo>
                  <a:pt x="198" y="140"/>
                </a:lnTo>
                <a:lnTo>
                  <a:pt x="197" y="133"/>
                </a:lnTo>
                <a:lnTo>
                  <a:pt x="190" y="132"/>
                </a:lnTo>
                <a:lnTo>
                  <a:pt x="184" y="128"/>
                </a:lnTo>
                <a:lnTo>
                  <a:pt x="183" y="126"/>
                </a:lnTo>
                <a:lnTo>
                  <a:pt x="177" y="125"/>
                </a:lnTo>
                <a:lnTo>
                  <a:pt x="173" y="112"/>
                </a:lnTo>
                <a:lnTo>
                  <a:pt x="170" y="114"/>
                </a:lnTo>
                <a:lnTo>
                  <a:pt x="168" y="104"/>
                </a:lnTo>
                <a:lnTo>
                  <a:pt x="166" y="101"/>
                </a:lnTo>
                <a:lnTo>
                  <a:pt x="162" y="103"/>
                </a:lnTo>
                <a:lnTo>
                  <a:pt x="158" y="104"/>
                </a:lnTo>
                <a:lnTo>
                  <a:pt x="154" y="104"/>
                </a:lnTo>
                <a:lnTo>
                  <a:pt x="137" y="110"/>
                </a:lnTo>
                <a:lnTo>
                  <a:pt x="134" y="111"/>
                </a:lnTo>
                <a:lnTo>
                  <a:pt x="134" y="108"/>
                </a:lnTo>
                <a:lnTo>
                  <a:pt x="113" y="114"/>
                </a:lnTo>
                <a:lnTo>
                  <a:pt x="111" y="115"/>
                </a:lnTo>
                <a:lnTo>
                  <a:pt x="109" y="115"/>
                </a:lnTo>
                <a:lnTo>
                  <a:pt x="108" y="115"/>
                </a:lnTo>
                <a:lnTo>
                  <a:pt x="94" y="118"/>
                </a:lnTo>
                <a:lnTo>
                  <a:pt x="90" y="119"/>
                </a:lnTo>
                <a:lnTo>
                  <a:pt x="79" y="122"/>
                </a:lnTo>
                <a:lnTo>
                  <a:pt x="55" y="132"/>
                </a:lnTo>
                <a:lnTo>
                  <a:pt x="55" y="128"/>
                </a:lnTo>
                <a:lnTo>
                  <a:pt x="40" y="132"/>
                </a:lnTo>
                <a:lnTo>
                  <a:pt x="37" y="132"/>
                </a:lnTo>
                <a:lnTo>
                  <a:pt x="11" y="137"/>
                </a:lnTo>
                <a:lnTo>
                  <a:pt x="5" y="139"/>
                </a:lnTo>
                <a:lnTo>
                  <a:pt x="2" y="139"/>
                </a:lnTo>
                <a:lnTo>
                  <a:pt x="1" y="139"/>
                </a:lnTo>
                <a:lnTo>
                  <a:pt x="0" y="136"/>
                </a:lnTo>
                <a:lnTo>
                  <a:pt x="0" y="132"/>
                </a:lnTo>
                <a:lnTo>
                  <a:pt x="1" y="89"/>
                </a:lnTo>
                <a:lnTo>
                  <a:pt x="1" y="75"/>
                </a:lnTo>
                <a:lnTo>
                  <a:pt x="1" y="69"/>
                </a:lnTo>
                <a:lnTo>
                  <a:pt x="1" y="61"/>
                </a:lnTo>
                <a:lnTo>
                  <a:pt x="16" y="58"/>
                </a:lnTo>
                <a:lnTo>
                  <a:pt x="19" y="58"/>
                </a:lnTo>
                <a:lnTo>
                  <a:pt x="20" y="58"/>
                </a:lnTo>
                <a:lnTo>
                  <a:pt x="20" y="57"/>
                </a:lnTo>
                <a:lnTo>
                  <a:pt x="22" y="57"/>
                </a:lnTo>
                <a:lnTo>
                  <a:pt x="27" y="57"/>
                </a:lnTo>
                <a:lnTo>
                  <a:pt x="41" y="52"/>
                </a:lnTo>
                <a:lnTo>
                  <a:pt x="61" y="50"/>
                </a:lnTo>
                <a:lnTo>
                  <a:pt x="63" y="48"/>
                </a:lnTo>
                <a:lnTo>
                  <a:pt x="70" y="47"/>
                </a:lnTo>
                <a:lnTo>
                  <a:pt x="72" y="47"/>
                </a:lnTo>
                <a:lnTo>
                  <a:pt x="77" y="44"/>
                </a:lnTo>
                <a:lnTo>
                  <a:pt x="94" y="41"/>
                </a:lnTo>
                <a:lnTo>
                  <a:pt x="102" y="40"/>
                </a:lnTo>
                <a:lnTo>
                  <a:pt x="105" y="39"/>
                </a:lnTo>
                <a:lnTo>
                  <a:pt x="106" y="39"/>
                </a:lnTo>
                <a:lnTo>
                  <a:pt x="154" y="27"/>
                </a:lnTo>
                <a:lnTo>
                  <a:pt x="155" y="23"/>
                </a:lnTo>
                <a:lnTo>
                  <a:pt x="157" y="23"/>
                </a:lnTo>
                <a:lnTo>
                  <a:pt x="157" y="22"/>
                </a:lnTo>
                <a:lnTo>
                  <a:pt x="168" y="11"/>
                </a:lnTo>
                <a:lnTo>
                  <a:pt x="169" y="5"/>
                </a:lnTo>
                <a:lnTo>
                  <a:pt x="186" y="0"/>
                </a:lnTo>
                <a:lnTo>
                  <a:pt x="197" y="18"/>
                </a:lnTo>
                <a:lnTo>
                  <a:pt x="207" y="15"/>
                </a:lnTo>
                <a:lnTo>
                  <a:pt x="208" y="23"/>
                </a:lnTo>
                <a:lnTo>
                  <a:pt x="198" y="30"/>
                </a:lnTo>
                <a:lnTo>
                  <a:pt x="190" y="50"/>
                </a:lnTo>
                <a:lnTo>
                  <a:pt x="187" y="47"/>
                </a:lnTo>
                <a:lnTo>
                  <a:pt x="187" y="54"/>
                </a:lnTo>
                <a:lnTo>
                  <a:pt x="188" y="54"/>
                </a:lnTo>
                <a:lnTo>
                  <a:pt x="194" y="61"/>
                </a:lnTo>
                <a:lnTo>
                  <a:pt x="202" y="64"/>
                </a:lnTo>
                <a:lnTo>
                  <a:pt x="207" y="64"/>
                </a:lnTo>
                <a:lnTo>
                  <a:pt x="227" y="86"/>
                </a:lnTo>
                <a:lnTo>
                  <a:pt x="220" y="89"/>
                </a:lnTo>
                <a:lnTo>
                  <a:pt x="227" y="93"/>
                </a:lnTo>
                <a:lnTo>
                  <a:pt x="230" y="91"/>
                </a:lnTo>
                <a:lnTo>
                  <a:pt x="237" y="105"/>
                </a:lnTo>
                <a:lnTo>
                  <a:pt x="243" y="108"/>
                </a:lnTo>
                <a:lnTo>
                  <a:pt x="262" y="108"/>
                </a:lnTo>
                <a:lnTo>
                  <a:pt x="277" y="97"/>
                </a:lnTo>
                <a:lnTo>
                  <a:pt x="276" y="87"/>
                </a:lnTo>
                <a:lnTo>
                  <a:pt x="272" y="87"/>
                </a:lnTo>
                <a:lnTo>
                  <a:pt x="262" y="68"/>
                </a:lnTo>
                <a:lnTo>
                  <a:pt x="273" y="75"/>
                </a:lnTo>
                <a:lnTo>
                  <a:pt x="289" y="105"/>
                </a:lnTo>
                <a:lnTo>
                  <a:pt x="287" y="121"/>
                </a:lnTo>
                <a:lnTo>
                  <a:pt x="286" y="110"/>
                </a:lnTo>
                <a:lnTo>
                  <a:pt x="283" y="108"/>
                </a:lnTo>
                <a:lnTo>
                  <a:pt x="257" y="122"/>
                </a:lnTo>
                <a:lnTo>
                  <a:pt x="248" y="132"/>
                </a:lnTo>
                <a:lnTo>
                  <a:pt x="238" y="135"/>
                </a:lnTo>
                <a:lnTo>
                  <a:pt x="236" y="139"/>
                </a:lnTo>
                <a:lnTo>
                  <a:pt x="218" y="156"/>
                </a:lnTo>
                <a:lnTo>
                  <a:pt x="218" y="151"/>
                </a:lnTo>
                <a:lnTo>
                  <a:pt x="234" y="139"/>
                </a:lnTo>
                <a:lnTo>
                  <a:pt x="234" y="126"/>
                </a:lnTo>
                <a:lnTo>
                  <a:pt x="232" y="121"/>
                </a:lnTo>
                <a:lnTo>
                  <a:pt x="230" y="121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09" name="Freeform 212"/>
          <p:cNvSpPr>
            <a:spLocks/>
          </p:cNvSpPr>
          <p:nvPr/>
        </p:nvSpPr>
        <p:spPr bwMode="auto">
          <a:xfrm>
            <a:off x="7150100" y="2711450"/>
            <a:ext cx="47625" cy="34925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2147483647 w 30"/>
              <a:gd name="T11" fmla="*/ 0 h 23"/>
              <a:gd name="T12" fmla="*/ 2147483647 w 30"/>
              <a:gd name="T13" fmla="*/ 2147483647 h 23"/>
              <a:gd name="T14" fmla="*/ 0 w 30"/>
              <a:gd name="T15" fmla="*/ 2147483647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0"/>
              <a:gd name="T25" fmla="*/ 0 h 23"/>
              <a:gd name="T26" fmla="*/ 30 w 30"/>
              <a:gd name="T27" fmla="*/ 23 h 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0" h="23">
                <a:moveTo>
                  <a:pt x="0" y="19"/>
                </a:moveTo>
                <a:lnTo>
                  <a:pt x="6" y="22"/>
                </a:lnTo>
                <a:lnTo>
                  <a:pt x="7" y="17"/>
                </a:lnTo>
                <a:lnTo>
                  <a:pt x="29" y="9"/>
                </a:lnTo>
                <a:lnTo>
                  <a:pt x="25" y="4"/>
                </a:lnTo>
                <a:lnTo>
                  <a:pt x="14" y="0"/>
                </a:lnTo>
                <a:lnTo>
                  <a:pt x="6" y="13"/>
                </a:lnTo>
                <a:lnTo>
                  <a:pt x="0" y="19"/>
                </a:lnTo>
              </a:path>
            </a:pathLst>
          </a:custGeom>
          <a:solidFill>
            <a:schemeClr val="bg1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169" name="Freeform 213"/>
          <p:cNvSpPr>
            <a:spLocks/>
          </p:cNvSpPr>
          <p:nvPr/>
        </p:nvSpPr>
        <p:spPr bwMode="auto">
          <a:xfrm>
            <a:off x="6130925" y="3135313"/>
            <a:ext cx="617538" cy="288925"/>
          </a:xfrm>
          <a:custGeom>
            <a:avLst/>
            <a:gdLst>
              <a:gd name="T0" fmla="*/ 97 w 391"/>
              <a:gd name="T1" fmla="*/ 41 h 196"/>
              <a:gd name="T2" fmla="*/ 157 w 391"/>
              <a:gd name="T3" fmla="*/ 30 h 196"/>
              <a:gd name="T4" fmla="*/ 163 w 391"/>
              <a:gd name="T5" fmla="*/ 29 h 196"/>
              <a:gd name="T6" fmla="*/ 193 w 391"/>
              <a:gd name="T7" fmla="*/ 23 h 196"/>
              <a:gd name="T8" fmla="*/ 206 w 391"/>
              <a:gd name="T9" fmla="*/ 20 h 196"/>
              <a:gd name="T10" fmla="*/ 229 w 391"/>
              <a:gd name="T11" fmla="*/ 15 h 196"/>
              <a:gd name="T12" fmla="*/ 239 w 391"/>
              <a:gd name="T13" fmla="*/ 13 h 196"/>
              <a:gd name="T14" fmla="*/ 268 w 391"/>
              <a:gd name="T15" fmla="*/ 6 h 196"/>
              <a:gd name="T16" fmla="*/ 294 w 391"/>
              <a:gd name="T17" fmla="*/ 0 h 196"/>
              <a:gd name="T18" fmla="*/ 304 w 391"/>
              <a:gd name="T19" fmla="*/ 37 h 196"/>
              <a:gd name="T20" fmla="*/ 306 w 391"/>
              <a:gd name="T21" fmla="*/ 47 h 196"/>
              <a:gd name="T22" fmla="*/ 308 w 391"/>
              <a:gd name="T23" fmla="*/ 53 h 196"/>
              <a:gd name="T24" fmla="*/ 311 w 391"/>
              <a:gd name="T25" fmla="*/ 62 h 196"/>
              <a:gd name="T26" fmla="*/ 320 w 391"/>
              <a:gd name="T27" fmla="*/ 96 h 196"/>
              <a:gd name="T28" fmla="*/ 326 w 391"/>
              <a:gd name="T29" fmla="*/ 116 h 196"/>
              <a:gd name="T30" fmla="*/ 327 w 391"/>
              <a:gd name="T31" fmla="*/ 123 h 196"/>
              <a:gd name="T32" fmla="*/ 361 w 391"/>
              <a:gd name="T33" fmla="*/ 129 h 196"/>
              <a:gd name="T34" fmla="*/ 384 w 391"/>
              <a:gd name="T35" fmla="*/ 123 h 196"/>
              <a:gd name="T36" fmla="*/ 366 w 391"/>
              <a:gd name="T37" fmla="*/ 179 h 196"/>
              <a:gd name="T38" fmla="*/ 347 w 391"/>
              <a:gd name="T39" fmla="*/ 190 h 196"/>
              <a:gd name="T40" fmla="*/ 327 w 391"/>
              <a:gd name="T41" fmla="*/ 175 h 196"/>
              <a:gd name="T42" fmla="*/ 317 w 391"/>
              <a:gd name="T43" fmla="*/ 161 h 196"/>
              <a:gd name="T44" fmla="*/ 311 w 391"/>
              <a:gd name="T45" fmla="*/ 160 h 196"/>
              <a:gd name="T46" fmla="*/ 297 w 391"/>
              <a:gd name="T47" fmla="*/ 168 h 196"/>
              <a:gd name="T48" fmla="*/ 286 w 391"/>
              <a:gd name="T49" fmla="*/ 138 h 196"/>
              <a:gd name="T50" fmla="*/ 282 w 391"/>
              <a:gd name="T51" fmla="*/ 115 h 196"/>
              <a:gd name="T52" fmla="*/ 282 w 391"/>
              <a:gd name="T53" fmla="*/ 102 h 196"/>
              <a:gd name="T54" fmla="*/ 271 w 391"/>
              <a:gd name="T55" fmla="*/ 102 h 196"/>
              <a:gd name="T56" fmla="*/ 282 w 391"/>
              <a:gd name="T57" fmla="*/ 86 h 196"/>
              <a:gd name="T58" fmla="*/ 270 w 391"/>
              <a:gd name="T59" fmla="*/ 65 h 196"/>
              <a:gd name="T60" fmla="*/ 282 w 391"/>
              <a:gd name="T61" fmla="*/ 20 h 196"/>
              <a:gd name="T62" fmla="*/ 267 w 391"/>
              <a:gd name="T63" fmla="*/ 47 h 196"/>
              <a:gd name="T64" fmla="*/ 258 w 391"/>
              <a:gd name="T65" fmla="*/ 57 h 196"/>
              <a:gd name="T66" fmla="*/ 257 w 391"/>
              <a:gd name="T67" fmla="*/ 76 h 196"/>
              <a:gd name="T68" fmla="*/ 258 w 391"/>
              <a:gd name="T69" fmla="*/ 123 h 196"/>
              <a:gd name="T70" fmla="*/ 276 w 391"/>
              <a:gd name="T71" fmla="*/ 165 h 196"/>
              <a:gd name="T72" fmla="*/ 289 w 391"/>
              <a:gd name="T73" fmla="*/ 183 h 196"/>
              <a:gd name="T74" fmla="*/ 278 w 391"/>
              <a:gd name="T75" fmla="*/ 189 h 196"/>
              <a:gd name="T76" fmla="*/ 242 w 391"/>
              <a:gd name="T77" fmla="*/ 172 h 196"/>
              <a:gd name="T78" fmla="*/ 227 w 391"/>
              <a:gd name="T79" fmla="*/ 164 h 196"/>
              <a:gd name="T80" fmla="*/ 208 w 391"/>
              <a:gd name="T81" fmla="*/ 172 h 196"/>
              <a:gd name="T82" fmla="*/ 210 w 391"/>
              <a:gd name="T83" fmla="*/ 137 h 196"/>
              <a:gd name="T84" fmla="*/ 217 w 391"/>
              <a:gd name="T85" fmla="*/ 127 h 196"/>
              <a:gd name="T86" fmla="*/ 220 w 391"/>
              <a:gd name="T87" fmla="*/ 116 h 196"/>
              <a:gd name="T88" fmla="*/ 208 w 391"/>
              <a:gd name="T89" fmla="*/ 104 h 196"/>
              <a:gd name="T90" fmla="*/ 203 w 391"/>
              <a:gd name="T91" fmla="*/ 107 h 196"/>
              <a:gd name="T92" fmla="*/ 186 w 391"/>
              <a:gd name="T93" fmla="*/ 100 h 196"/>
              <a:gd name="T94" fmla="*/ 172 w 391"/>
              <a:gd name="T95" fmla="*/ 84 h 196"/>
              <a:gd name="T96" fmla="*/ 152 w 391"/>
              <a:gd name="T97" fmla="*/ 76 h 196"/>
              <a:gd name="T98" fmla="*/ 143 w 391"/>
              <a:gd name="T99" fmla="*/ 68 h 196"/>
              <a:gd name="T100" fmla="*/ 120 w 391"/>
              <a:gd name="T101" fmla="*/ 53 h 196"/>
              <a:gd name="T102" fmla="*/ 97 w 391"/>
              <a:gd name="T103" fmla="*/ 54 h 196"/>
              <a:gd name="T104" fmla="*/ 91 w 391"/>
              <a:gd name="T105" fmla="*/ 58 h 196"/>
              <a:gd name="T106" fmla="*/ 72 w 391"/>
              <a:gd name="T107" fmla="*/ 69 h 196"/>
              <a:gd name="T108" fmla="*/ 43 w 391"/>
              <a:gd name="T109" fmla="*/ 83 h 196"/>
              <a:gd name="T110" fmla="*/ 24 w 391"/>
              <a:gd name="T111" fmla="*/ 98 h 196"/>
              <a:gd name="T112" fmla="*/ 9 w 391"/>
              <a:gd name="T113" fmla="*/ 118 h 196"/>
              <a:gd name="T114" fmla="*/ 0 w 391"/>
              <a:gd name="T115" fmla="*/ 62 h 196"/>
              <a:gd name="T116" fmla="*/ 6 w 391"/>
              <a:gd name="T117" fmla="*/ 61 h 196"/>
              <a:gd name="T118" fmla="*/ 45 w 391"/>
              <a:gd name="T119" fmla="*/ 54 h 196"/>
              <a:gd name="T120" fmla="*/ 54 w 391"/>
              <a:gd name="T121" fmla="*/ 53 h 196"/>
              <a:gd name="T122" fmla="*/ 88 w 391"/>
              <a:gd name="T123" fmla="*/ 44 h 19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1"/>
              <a:gd name="T187" fmla="*/ 0 h 196"/>
              <a:gd name="T188" fmla="*/ 391 w 391"/>
              <a:gd name="T189" fmla="*/ 196 h 19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1" h="196">
                <a:moveTo>
                  <a:pt x="91" y="42"/>
                </a:moveTo>
                <a:lnTo>
                  <a:pt x="98" y="41"/>
                </a:lnTo>
                <a:lnTo>
                  <a:pt x="99" y="41"/>
                </a:lnTo>
                <a:lnTo>
                  <a:pt x="111" y="40"/>
                </a:lnTo>
                <a:lnTo>
                  <a:pt x="119" y="37"/>
                </a:lnTo>
                <a:lnTo>
                  <a:pt x="159" y="30"/>
                </a:lnTo>
                <a:lnTo>
                  <a:pt x="162" y="30"/>
                </a:lnTo>
                <a:lnTo>
                  <a:pt x="162" y="29"/>
                </a:lnTo>
                <a:lnTo>
                  <a:pt x="165" y="29"/>
                </a:lnTo>
                <a:lnTo>
                  <a:pt x="174" y="27"/>
                </a:lnTo>
                <a:lnTo>
                  <a:pt x="183" y="24"/>
                </a:lnTo>
                <a:lnTo>
                  <a:pt x="195" y="23"/>
                </a:lnTo>
                <a:lnTo>
                  <a:pt x="201" y="22"/>
                </a:lnTo>
                <a:lnTo>
                  <a:pt x="206" y="20"/>
                </a:lnTo>
                <a:lnTo>
                  <a:pt x="208" y="20"/>
                </a:lnTo>
                <a:lnTo>
                  <a:pt x="217" y="17"/>
                </a:lnTo>
                <a:lnTo>
                  <a:pt x="222" y="16"/>
                </a:lnTo>
                <a:lnTo>
                  <a:pt x="231" y="15"/>
                </a:lnTo>
                <a:lnTo>
                  <a:pt x="234" y="13"/>
                </a:lnTo>
                <a:lnTo>
                  <a:pt x="238" y="13"/>
                </a:lnTo>
                <a:lnTo>
                  <a:pt x="241" y="13"/>
                </a:lnTo>
                <a:lnTo>
                  <a:pt x="260" y="8"/>
                </a:lnTo>
                <a:lnTo>
                  <a:pt x="262" y="8"/>
                </a:lnTo>
                <a:lnTo>
                  <a:pt x="270" y="6"/>
                </a:lnTo>
                <a:lnTo>
                  <a:pt x="281" y="4"/>
                </a:lnTo>
                <a:lnTo>
                  <a:pt x="291" y="1"/>
                </a:lnTo>
                <a:lnTo>
                  <a:pt x="298" y="0"/>
                </a:lnTo>
                <a:lnTo>
                  <a:pt x="298" y="6"/>
                </a:lnTo>
                <a:lnTo>
                  <a:pt x="299" y="8"/>
                </a:lnTo>
                <a:lnTo>
                  <a:pt x="308" y="37"/>
                </a:lnTo>
                <a:lnTo>
                  <a:pt x="308" y="40"/>
                </a:lnTo>
                <a:lnTo>
                  <a:pt x="310" y="45"/>
                </a:lnTo>
                <a:lnTo>
                  <a:pt x="310" y="47"/>
                </a:lnTo>
                <a:lnTo>
                  <a:pt x="310" y="49"/>
                </a:lnTo>
                <a:lnTo>
                  <a:pt x="312" y="49"/>
                </a:lnTo>
                <a:lnTo>
                  <a:pt x="312" y="51"/>
                </a:lnTo>
                <a:lnTo>
                  <a:pt x="315" y="58"/>
                </a:lnTo>
                <a:lnTo>
                  <a:pt x="315" y="59"/>
                </a:lnTo>
                <a:lnTo>
                  <a:pt x="315" y="60"/>
                </a:lnTo>
                <a:lnTo>
                  <a:pt x="319" y="76"/>
                </a:lnTo>
                <a:lnTo>
                  <a:pt x="324" y="94"/>
                </a:lnTo>
                <a:lnTo>
                  <a:pt x="326" y="100"/>
                </a:lnTo>
                <a:lnTo>
                  <a:pt x="330" y="112"/>
                </a:lnTo>
                <a:lnTo>
                  <a:pt x="330" y="114"/>
                </a:lnTo>
                <a:lnTo>
                  <a:pt x="331" y="118"/>
                </a:lnTo>
                <a:lnTo>
                  <a:pt x="331" y="121"/>
                </a:lnTo>
                <a:lnTo>
                  <a:pt x="335" y="132"/>
                </a:lnTo>
                <a:lnTo>
                  <a:pt x="351" y="130"/>
                </a:lnTo>
                <a:lnTo>
                  <a:pt x="365" y="127"/>
                </a:lnTo>
                <a:lnTo>
                  <a:pt x="374" y="124"/>
                </a:lnTo>
                <a:lnTo>
                  <a:pt x="381" y="123"/>
                </a:lnTo>
                <a:lnTo>
                  <a:pt x="388" y="121"/>
                </a:lnTo>
                <a:lnTo>
                  <a:pt x="390" y="130"/>
                </a:lnTo>
                <a:lnTo>
                  <a:pt x="383" y="170"/>
                </a:lnTo>
                <a:lnTo>
                  <a:pt x="370" y="175"/>
                </a:lnTo>
                <a:lnTo>
                  <a:pt x="365" y="177"/>
                </a:lnTo>
                <a:lnTo>
                  <a:pt x="352" y="181"/>
                </a:lnTo>
                <a:lnTo>
                  <a:pt x="351" y="186"/>
                </a:lnTo>
                <a:lnTo>
                  <a:pt x="342" y="186"/>
                </a:lnTo>
                <a:lnTo>
                  <a:pt x="331" y="195"/>
                </a:lnTo>
                <a:lnTo>
                  <a:pt x="331" y="171"/>
                </a:lnTo>
                <a:lnTo>
                  <a:pt x="321" y="172"/>
                </a:lnTo>
                <a:lnTo>
                  <a:pt x="327" y="160"/>
                </a:lnTo>
                <a:lnTo>
                  <a:pt x="321" y="157"/>
                </a:lnTo>
                <a:lnTo>
                  <a:pt x="320" y="157"/>
                </a:lnTo>
                <a:lnTo>
                  <a:pt x="320" y="160"/>
                </a:lnTo>
                <a:lnTo>
                  <a:pt x="315" y="156"/>
                </a:lnTo>
                <a:lnTo>
                  <a:pt x="312" y="149"/>
                </a:lnTo>
                <a:lnTo>
                  <a:pt x="312" y="161"/>
                </a:lnTo>
                <a:lnTo>
                  <a:pt x="301" y="164"/>
                </a:lnTo>
                <a:lnTo>
                  <a:pt x="294" y="159"/>
                </a:lnTo>
                <a:lnTo>
                  <a:pt x="281" y="141"/>
                </a:lnTo>
                <a:lnTo>
                  <a:pt x="288" y="136"/>
                </a:lnTo>
                <a:lnTo>
                  <a:pt x="283" y="125"/>
                </a:lnTo>
                <a:lnTo>
                  <a:pt x="294" y="123"/>
                </a:lnTo>
                <a:lnTo>
                  <a:pt x="284" y="113"/>
                </a:lnTo>
                <a:lnTo>
                  <a:pt x="277" y="121"/>
                </a:lnTo>
                <a:lnTo>
                  <a:pt x="276" y="113"/>
                </a:lnTo>
                <a:lnTo>
                  <a:pt x="284" y="100"/>
                </a:lnTo>
                <a:lnTo>
                  <a:pt x="278" y="91"/>
                </a:lnTo>
                <a:lnTo>
                  <a:pt x="278" y="95"/>
                </a:lnTo>
                <a:lnTo>
                  <a:pt x="273" y="100"/>
                </a:lnTo>
                <a:lnTo>
                  <a:pt x="272" y="81"/>
                </a:lnTo>
                <a:lnTo>
                  <a:pt x="277" y="87"/>
                </a:lnTo>
                <a:lnTo>
                  <a:pt x="284" y="84"/>
                </a:lnTo>
                <a:lnTo>
                  <a:pt x="283" y="73"/>
                </a:lnTo>
                <a:lnTo>
                  <a:pt x="274" y="71"/>
                </a:lnTo>
                <a:lnTo>
                  <a:pt x="272" y="63"/>
                </a:lnTo>
                <a:lnTo>
                  <a:pt x="278" y="45"/>
                </a:lnTo>
                <a:lnTo>
                  <a:pt x="288" y="41"/>
                </a:lnTo>
                <a:lnTo>
                  <a:pt x="284" y="20"/>
                </a:lnTo>
                <a:lnTo>
                  <a:pt x="278" y="24"/>
                </a:lnTo>
                <a:lnTo>
                  <a:pt x="277" y="38"/>
                </a:lnTo>
                <a:lnTo>
                  <a:pt x="269" y="47"/>
                </a:lnTo>
                <a:lnTo>
                  <a:pt x="267" y="53"/>
                </a:lnTo>
                <a:lnTo>
                  <a:pt x="262" y="49"/>
                </a:lnTo>
                <a:lnTo>
                  <a:pt x="260" y="55"/>
                </a:lnTo>
                <a:lnTo>
                  <a:pt x="260" y="60"/>
                </a:lnTo>
                <a:lnTo>
                  <a:pt x="249" y="67"/>
                </a:lnTo>
                <a:lnTo>
                  <a:pt x="259" y="74"/>
                </a:lnTo>
                <a:lnTo>
                  <a:pt x="263" y="88"/>
                </a:lnTo>
                <a:lnTo>
                  <a:pt x="258" y="116"/>
                </a:lnTo>
                <a:lnTo>
                  <a:pt x="260" y="121"/>
                </a:lnTo>
                <a:lnTo>
                  <a:pt x="267" y="143"/>
                </a:lnTo>
                <a:lnTo>
                  <a:pt x="280" y="154"/>
                </a:lnTo>
                <a:lnTo>
                  <a:pt x="278" y="161"/>
                </a:lnTo>
                <a:lnTo>
                  <a:pt x="284" y="161"/>
                </a:lnTo>
                <a:lnTo>
                  <a:pt x="283" y="167"/>
                </a:lnTo>
                <a:lnTo>
                  <a:pt x="291" y="179"/>
                </a:lnTo>
                <a:lnTo>
                  <a:pt x="294" y="189"/>
                </a:lnTo>
                <a:lnTo>
                  <a:pt x="283" y="181"/>
                </a:lnTo>
                <a:lnTo>
                  <a:pt x="280" y="185"/>
                </a:lnTo>
                <a:lnTo>
                  <a:pt x="265" y="174"/>
                </a:lnTo>
                <a:lnTo>
                  <a:pt x="249" y="177"/>
                </a:lnTo>
                <a:lnTo>
                  <a:pt x="244" y="168"/>
                </a:lnTo>
                <a:lnTo>
                  <a:pt x="242" y="174"/>
                </a:lnTo>
                <a:lnTo>
                  <a:pt x="238" y="172"/>
                </a:lnTo>
                <a:lnTo>
                  <a:pt x="229" y="160"/>
                </a:lnTo>
                <a:lnTo>
                  <a:pt x="219" y="163"/>
                </a:lnTo>
                <a:lnTo>
                  <a:pt x="216" y="167"/>
                </a:lnTo>
                <a:lnTo>
                  <a:pt x="210" y="168"/>
                </a:lnTo>
                <a:lnTo>
                  <a:pt x="206" y="153"/>
                </a:lnTo>
                <a:lnTo>
                  <a:pt x="213" y="139"/>
                </a:lnTo>
                <a:lnTo>
                  <a:pt x="212" y="135"/>
                </a:lnTo>
                <a:lnTo>
                  <a:pt x="213" y="134"/>
                </a:lnTo>
                <a:lnTo>
                  <a:pt x="216" y="131"/>
                </a:lnTo>
                <a:lnTo>
                  <a:pt x="219" y="125"/>
                </a:lnTo>
                <a:lnTo>
                  <a:pt x="217" y="123"/>
                </a:lnTo>
                <a:lnTo>
                  <a:pt x="217" y="121"/>
                </a:lnTo>
                <a:lnTo>
                  <a:pt x="222" y="114"/>
                </a:lnTo>
                <a:lnTo>
                  <a:pt x="226" y="107"/>
                </a:lnTo>
                <a:lnTo>
                  <a:pt x="216" y="100"/>
                </a:lnTo>
                <a:lnTo>
                  <a:pt x="210" y="102"/>
                </a:lnTo>
                <a:lnTo>
                  <a:pt x="210" y="105"/>
                </a:lnTo>
                <a:lnTo>
                  <a:pt x="208" y="107"/>
                </a:lnTo>
                <a:lnTo>
                  <a:pt x="205" y="105"/>
                </a:lnTo>
                <a:lnTo>
                  <a:pt x="195" y="103"/>
                </a:lnTo>
                <a:lnTo>
                  <a:pt x="195" y="99"/>
                </a:lnTo>
                <a:lnTo>
                  <a:pt x="188" y="98"/>
                </a:lnTo>
                <a:lnTo>
                  <a:pt x="184" y="98"/>
                </a:lnTo>
                <a:lnTo>
                  <a:pt x="170" y="94"/>
                </a:lnTo>
                <a:lnTo>
                  <a:pt x="174" y="82"/>
                </a:lnTo>
                <a:lnTo>
                  <a:pt x="170" y="80"/>
                </a:lnTo>
                <a:lnTo>
                  <a:pt x="158" y="76"/>
                </a:lnTo>
                <a:lnTo>
                  <a:pt x="154" y="74"/>
                </a:lnTo>
                <a:lnTo>
                  <a:pt x="151" y="76"/>
                </a:lnTo>
                <a:lnTo>
                  <a:pt x="148" y="74"/>
                </a:lnTo>
                <a:lnTo>
                  <a:pt x="145" y="66"/>
                </a:lnTo>
                <a:lnTo>
                  <a:pt x="138" y="59"/>
                </a:lnTo>
                <a:lnTo>
                  <a:pt x="131" y="47"/>
                </a:lnTo>
                <a:lnTo>
                  <a:pt x="122" y="51"/>
                </a:lnTo>
                <a:lnTo>
                  <a:pt x="119" y="49"/>
                </a:lnTo>
                <a:lnTo>
                  <a:pt x="109" y="44"/>
                </a:lnTo>
                <a:lnTo>
                  <a:pt x="99" y="52"/>
                </a:lnTo>
                <a:lnTo>
                  <a:pt x="94" y="52"/>
                </a:lnTo>
                <a:lnTo>
                  <a:pt x="91" y="53"/>
                </a:lnTo>
                <a:lnTo>
                  <a:pt x="91" y="56"/>
                </a:lnTo>
                <a:lnTo>
                  <a:pt x="86" y="67"/>
                </a:lnTo>
                <a:lnTo>
                  <a:pt x="83" y="67"/>
                </a:lnTo>
                <a:lnTo>
                  <a:pt x="72" y="67"/>
                </a:lnTo>
                <a:lnTo>
                  <a:pt x="69" y="67"/>
                </a:lnTo>
                <a:lnTo>
                  <a:pt x="56" y="60"/>
                </a:lnTo>
                <a:lnTo>
                  <a:pt x="43" y="81"/>
                </a:lnTo>
                <a:lnTo>
                  <a:pt x="38" y="80"/>
                </a:lnTo>
                <a:lnTo>
                  <a:pt x="29" y="94"/>
                </a:lnTo>
                <a:lnTo>
                  <a:pt x="24" y="96"/>
                </a:lnTo>
                <a:lnTo>
                  <a:pt x="23" y="99"/>
                </a:lnTo>
                <a:lnTo>
                  <a:pt x="16" y="107"/>
                </a:lnTo>
                <a:lnTo>
                  <a:pt x="9" y="116"/>
                </a:lnTo>
                <a:lnTo>
                  <a:pt x="2" y="81"/>
                </a:lnTo>
                <a:lnTo>
                  <a:pt x="0" y="60"/>
                </a:lnTo>
                <a:lnTo>
                  <a:pt x="2" y="60"/>
                </a:lnTo>
                <a:lnTo>
                  <a:pt x="5" y="59"/>
                </a:lnTo>
                <a:lnTo>
                  <a:pt x="6" y="59"/>
                </a:lnTo>
                <a:lnTo>
                  <a:pt x="31" y="55"/>
                </a:lnTo>
                <a:lnTo>
                  <a:pt x="34" y="53"/>
                </a:lnTo>
                <a:lnTo>
                  <a:pt x="45" y="52"/>
                </a:lnTo>
                <a:lnTo>
                  <a:pt x="48" y="51"/>
                </a:lnTo>
                <a:lnTo>
                  <a:pt x="49" y="51"/>
                </a:lnTo>
                <a:lnTo>
                  <a:pt x="54" y="51"/>
                </a:lnTo>
                <a:lnTo>
                  <a:pt x="76" y="47"/>
                </a:lnTo>
                <a:lnTo>
                  <a:pt x="79" y="45"/>
                </a:lnTo>
                <a:lnTo>
                  <a:pt x="88" y="44"/>
                </a:lnTo>
                <a:lnTo>
                  <a:pt x="91" y="42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70" name="Freeform 214"/>
          <p:cNvSpPr>
            <a:spLocks/>
          </p:cNvSpPr>
          <p:nvPr/>
        </p:nvSpPr>
        <p:spPr bwMode="auto">
          <a:xfrm>
            <a:off x="6948488" y="1738313"/>
            <a:ext cx="500062" cy="733425"/>
          </a:xfrm>
          <a:custGeom>
            <a:avLst/>
            <a:gdLst>
              <a:gd name="T0" fmla="*/ 41 w 317"/>
              <a:gd name="T1" fmla="*/ 414 h 499"/>
              <a:gd name="T2" fmla="*/ 31 w 317"/>
              <a:gd name="T3" fmla="*/ 383 h 499"/>
              <a:gd name="T4" fmla="*/ 0 w 317"/>
              <a:gd name="T5" fmla="*/ 286 h 499"/>
              <a:gd name="T6" fmla="*/ 2 w 317"/>
              <a:gd name="T7" fmla="*/ 271 h 499"/>
              <a:gd name="T8" fmla="*/ 16 w 317"/>
              <a:gd name="T9" fmla="*/ 274 h 499"/>
              <a:gd name="T10" fmla="*/ 29 w 317"/>
              <a:gd name="T11" fmla="*/ 257 h 499"/>
              <a:gd name="T12" fmla="*/ 26 w 317"/>
              <a:gd name="T13" fmla="*/ 226 h 499"/>
              <a:gd name="T14" fmla="*/ 41 w 317"/>
              <a:gd name="T15" fmla="*/ 191 h 499"/>
              <a:gd name="T16" fmla="*/ 34 w 317"/>
              <a:gd name="T17" fmla="*/ 172 h 499"/>
              <a:gd name="T18" fmla="*/ 40 w 317"/>
              <a:gd name="T19" fmla="*/ 135 h 499"/>
              <a:gd name="T20" fmla="*/ 36 w 317"/>
              <a:gd name="T21" fmla="*/ 106 h 499"/>
              <a:gd name="T22" fmla="*/ 83 w 317"/>
              <a:gd name="T23" fmla="*/ 23 h 499"/>
              <a:gd name="T24" fmla="*/ 117 w 317"/>
              <a:gd name="T25" fmla="*/ 18 h 499"/>
              <a:gd name="T26" fmla="*/ 139 w 317"/>
              <a:gd name="T27" fmla="*/ 0 h 499"/>
              <a:gd name="T28" fmla="*/ 172 w 317"/>
              <a:gd name="T29" fmla="*/ 16 h 499"/>
              <a:gd name="T30" fmla="*/ 223 w 317"/>
              <a:gd name="T31" fmla="*/ 165 h 499"/>
              <a:gd name="T32" fmla="*/ 249 w 317"/>
              <a:gd name="T33" fmla="*/ 165 h 499"/>
              <a:gd name="T34" fmla="*/ 273 w 317"/>
              <a:gd name="T35" fmla="*/ 212 h 499"/>
              <a:gd name="T36" fmla="*/ 275 w 317"/>
              <a:gd name="T37" fmla="*/ 205 h 499"/>
              <a:gd name="T38" fmla="*/ 305 w 317"/>
              <a:gd name="T39" fmla="*/ 225 h 499"/>
              <a:gd name="T40" fmla="*/ 298 w 317"/>
              <a:gd name="T41" fmla="*/ 264 h 499"/>
              <a:gd name="T42" fmla="*/ 296 w 317"/>
              <a:gd name="T43" fmla="*/ 267 h 499"/>
              <a:gd name="T44" fmla="*/ 287 w 317"/>
              <a:gd name="T45" fmla="*/ 267 h 499"/>
              <a:gd name="T46" fmla="*/ 280 w 317"/>
              <a:gd name="T47" fmla="*/ 277 h 499"/>
              <a:gd name="T48" fmla="*/ 275 w 317"/>
              <a:gd name="T49" fmla="*/ 292 h 499"/>
              <a:gd name="T50" fmla="*/ 259 w 317"/>
              <a:gd name="T51" fmla="*/ 291 h 499"/>
              <a:gd name="T52" fmla="*/ 252 w 317"/>
              <a:gd name="T53" fmla="*/ 303 h 499"/>
              <a:gd name="T54" fmla="*/ 248 w 317"/>
              <a:gd name="T55" fmla="*/ 313 h 499"/>
              <a:gd name="T56" fmla="*/ 225 w 317"/>
              <a:gd name="T57" fmla="*/ 328 h 499"/>
              <a:gd name="T58" fmla="*/ 215 w 317"/>
              <a:gd name="T59" fmla="*/ 324 h 499"/>
              <a:gd name="T60" fmla="*/ 192 w 317"/>
              <a:gd name="T61" fmla="*/ 332 h 499"/>
              <a:gd name="T62" fmla="*/ 187 w 317"/>
              <a:gd name="T63" fmla="*/ 312 h 499"/>
              <a:gd name="T64" fmla="*/ 179 w 317"/>
              <a:gd name="T65" fmla="*/ 328 h 499"/>
              <a:gd name="T66" fmla="*/ 179 w 317"/>
              <a:gd name="T67" fmla="*/ 359 h 499"/>
              <a:gd name="T68" fmla="*/ 168 w 317"/>
              <a:gd name="T69" fmla="*/ 390 h 499"/>
              <a:gd name="T70" fmla="*/ 156 w 317"/>
              <a:gd name="T71" fmla="*/ 394 h 499"/>
              <a:gd name="T72" fmla="*/ 147 w 317"/>
              <a:gd name="T73" fmla="*/ 404 h 499"/>
              <a:gd name="T74" fmla="*/ 139 w 317"/>
              <a:gd name="T75" fmla="*/ 414 h 499"/>
              <a:gd name="T76" fmla="*/ 129 w 317"/>
              <a:gd name="T77" fmla="*/ 415 h 499"/>
              <a:gd name="T78" fmla="*/ 122 w 317"/>
              <a:gd name="T79" fmla="*/ 422 h 499"/>
              <a:gd name="T80" fmla="*/ 108 w 317"/>
              <a:gd name="T81" fmla="*/ 436 h 499"/>
              <a:gd name="T82" fmla="*/ 110 w 317"/>
              <a:gd name="T83" fmla="*/ 446 h 499"/>
              <a:gd name="T84" fmla="*/ 100 w 317"/>
              <a:gd name="T85" fmla="*/ 448 h 499"/>
              <a:gd name="T86" fmla="*/ 100 w 317"/>
              <a:gd name="T87" fmla="*/ 456 h 499"/>
              <a:gd name="T88" fmla="*/ 90 w 317"/>
              <a:gd name="T89" fmla="*/ 485 h 499"/>
              <a:gd name="T90" fmla="*/ 88 w 317"/>
              <a:gd name="T91" fmla="*/ 508 h 499"/>
              <a:gd name="T92" fmla="*/ 79 w 317"/>
              <a:gd name="T93" fmla="*/ 503 h 499"/>
              <a:gd name="T94" fmla="*/ 62 w 317"/>
              <a:gd name="T95" fmla="*/ 482 h 499"/>
              <a:gd name="T96" fmla="*/ 48 w 317"/>
              <a:gd name="T97" fmla="*/ 439 h 4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17"/>
              <a:gd name="T148" fmla="*/ 0 h 499"/>
              <a:gd name="T149" fmla="*/ 317 w 317"/>
              <a:gd name="T150" fmla="*/ 499 h 49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17" h="499">
                <a:moveTo>
                  <a:pt x="48" y="427"/>
                </a:moveTo>
                <a:lnTo>
                  <a:pt x="41" y="406"/>
                </a:lnTo>
                <a:lnTo>
                  <a:pt x="33" y="379"/>
                </a:lnTo>
                <a:lnTo>
                  <a:pt x="31" y="375"/>
                </a:lnTo>
                <a:lnTo>
                  <a:pt x="16" y="326"/>
                </a:lnTo>
                <a:lnTo>
                  <a:pt x="0" y="280"/>
                </a:lnTo>
                <a:lnTo>
                  <a:pt x="0" y="275"/>
                </a:lnTo>
                <a:lnTo>
                  <a:pt x="2" y="265"/>
                </a:lnTo>
                <a:lnTo>
                  <a:pt x="16" y="272"/>
                </a:lnTo>
                <a:lnTo>
                  <a:pt x="16" y="268"/>
                </a:lnTo>
                <a:lnTo>
                  <a:pt x="18" y="251"/>
                </a:lnTo>
                <a:lnTo>
                  <a:pt x="29" y="251"/>
                </a:lnTo>
                <a:lnTo>
                  <a:pt x="22" y="229"/>
                </a:lnTo>
                <a:lnTo>
                  <a:pt x="26" y="222"/>
                </a:lnTo>
                <a:lnTo>
                  <a:pt x="36" y="210"/>
                </a:lnTo>
                <a:lnTo>
                  <a:pt x="41" y="187"/>
                </a:lnTo>
                <a:lnTo>
                  <a:pt x="34" y="182"/>
                </a:lnTo>
                <a:lnTo>
                  <a:pt x="34" y="168"/>
                </a:lnTo>
                <a:lnTo>
                  <a:pt x="31" y="155"/>
                </a:lnTo>
                <a:lnTo>
                  <a:pt x="40" y="133"/>
                </a:lnTo>
                <a:lnTo>
                  <a:pt x="38" y="116"/>
                </a:lnTo>
                <a:lnTo>
                  <a:pt x="36" y="104"/>
                </a:lnTo>
                <a:lnTo>
                  <a:pt x="69" y="9"/>
                </a:lnTo>
                <a:lnTo>
                  <a:pt x="85" y="23"/>
                </a:lnTo>
                <a:lnTo>
                  <a:pt x="92" y="27"/>
                </a:lnTo>
                <a:lnTo>
                  <a:pt x="119" y="18"/>
                </a:lnTo>
                <a:lnTo>
                  <a:pt x="134" y="1"/>
                </a:lnTo>
                <a:lnTo>
                  <a:pt x="141" y="0"/>
                </a:lnTo>
                <a:lnTo>
                  <a:pt x="167" y="9"/>
                </a:lnTo>
                <a:lnTo>
                  <a:pt x="174" y="16"/>
                </a:lnTo>
                <a:lnTo>
                  <a:pt x="181" y="18"/>
                </a:lnTo>
                <a:lnTo>
                  <a:pt x="225" y="161"/>
                </a:lnTo>
                <a:lnTo>
                  <a:pt x="250" y="165"/>
                </a:lnTo>
                <a:lnTo>
                  <a:pt x="253" y="161"/>
                </a:lnTo>
                <a:lnTo>
                  <a:pt x="264" y="198"/>
                </a:lnTo>
                <a:lnTo>
                  <a:pt x="277" y="208"/>
                </a:lnTo>
                <a:lnTo>
                  <a:pt x="279" y="207"/>
                </a:lnTo>
                <a:lnTo>
                  <a:pt x="279" y="201"/>
                </a:lnTo>
                <a:lnTo>
                  <a:pt x="293" y="204"/>
                </a:lnTo>
                <a:lnTo>
                  <a:pt x="309" y="221"/>
                </a:lnTo>
                <a:lnTo>
                  <a:pt x="316" y="232"/>
                </a:lnTo>
                <a:lnTo>
                  <a:pt x="302" y="258"/>
                </a:lnTo>
                <a:lnTo>
                  <a:pt x="299" y="258"/>
                </a:lnTo>
                <a:lnTo>
                  <a:pt x="300" y="261"/>
                </a:lnTo>
                <a:lnTo>
                  <a:pt x="296" y="260"/>
                </a:lnTo>
                <a:lnTo>
                  <a:pt x="291" y="261"/>
                </a:lnTo>
                <a:lnTo>
                  <a:pt x="292" y="264"/>
                </a:lnTo>
                <a:lnTo>
                  <a:pt x="284" y="271"/>
                </a:lnTo>
                <a:lnTo>
                  <a:pt x="285" y="278"/>
                </a:lnTo>
                <a:lnTo>
                  <a:pt x="279" y="286"/>
                </a:lnTo>
                <a:lnTo>
                  <a:pt x="278" y="280"/>
                </a:lnTo>
                <a:lnTo>
                  <a:pt x="263" y="285"/>
                </a:lnTo>
                <a:lnTo>
                  <a:pt x="261" y="294"/>
                </a:lnTo>
                <a:lnTo>
                  <a:pt x="256" y="297"/>
                </a:lnTo>
                <a:lnTo>
                  <a:pt x="252" y="300"/>
                </a:lnTo>
                <a:lnTo>
                  <a:pt x="252" y="307"/>
                </a:lnTo>
                <a:lnTo>
                  <a:pt x="238" y="321"/>
                </a:lnTo>
                <a:lnTo>
                  <a:pt x="227" y="322"/>
                </a:lnTo>
                <a:lnTo>
                  <a:pt x="214" y="308"/>
                </a:lnTo>
                <a:lnTo>
                  <a:pt x="217" y="318"/>
                </a:lnTo>
                <a:lnTo>
                  <a:pt x="209" y="343"/>
                </a:lnTo>
                <a:lnTo>
                  <a:pt x="194" y="326"/>
                </a:lnTo>
                <a:lnTo>
                  <a:pt x="191" y="306"/>
                </a:lnTo>
                <a:lnTo>
                  <a:pt x="189" y="306"/>
                </a:lnTo>
                <a:lnTo>
                  <a:pt x="187" y="315"/>
                </a:lnTo>
                <a:lnTo>
                  <a:pt x="181" y="322"/>
                </a:lnTo>
                <a:lnTo>
                  <a:pt x="181" y="336"/>
                </a:lnTo>
                <a:lnTo>
                  <a:pt x="181" y="351"/>
                </a:lnTo>
                <a:lnTo>
                  <a:pt x="187" y="364"/>
                </a:lnTo>
                <a:lnTo>
                  <a:pt x="170" y="382"/>
                </a:lnTo>
                <a:lnTo>
                  <a:pt x="164" y="382"/>
                </a:lnTo>
                <a:lnTo>
                  <a:pt x="158" y="386"/>
                </a:lnTo>
                <a:lnTo>
                  <a:pt x="156" y="390"/>
                </a:lnTo>
                <a:lnTo>
                  <a:pt x="149" y="396"/>
                </a:lnTo>
                <a:lnTo>
                  <a:pt x="144" y="396"/>
                </a:lnTo>
                <a:lnTo>
                  <a:pt x="141" y="406"/>
                </a:lnTo>
                <a:lnTo>
                  <a:pt x="137" y="413"/>
                </a:lnTo>
                <a:lnTo>
                  <a:pt x="131" y="407"/>
                </a:lnTo>
                <a:lnTo>
                  <a:pt x="128" y="407"/>
                </a:lnTo>
                <a:lnTo>
                  <a:pt x="124" y="414"/>
                </a:lnTo>
                <a:lnTo>
                  <a:pt x="115" y="420"/>
                </a:lnTo>
                <a:lnTo>
                  <a:pt x="110" y="428"/>
                </a:lnTo>
                <a:lnTo>
                  <a:pt x="113" y="434"/>
                </a:lnTo>
                <a:lnTo>
                  <a:pt x="112" y="438"/>
                </a:lnTo>
                <a:lnTo>
                  <a:pt x="109" y="436"/>
                </a:lnTo>
                <a:lnTo>
                  <a:pt x="102" y="440"/>
                </a:lnTo>
                <a:lnTo>
                  <a:pt x="101" y="445"/>
                </a:lnTo>
                <a:lnTo>
                  <a:pt x="102" y="447"/>
                </a:lnTo>
                <a:lnTo>
                  <a:pt x="106" y="447"/>
                </a:lnTo>
                <a:lnTo>
                  <a:pt x="92" y="475"/>
                </a:lnTo>
                <a:lnTo>
                  <a:pt x="95" y="484"/>
                </a:lnTo>
                <a:lnTo>
                  <a:pt x="90" y="498"/>
                </a:lnTo>
                <a:lnTo>
                  <a:pt x="85" y="496"/>
                </a:lnTo>
                <a:lnTo>
                  <a:pt x="79" y="493"/>
                </a:lnTo>
                <a:lnTo>
                  <a:pt x="74" y="481"/>
                </a:lnTo>
                <a:lnTo>
                  <a:pt x="62" y="472"/>
                </a:lnTo>
                <a:lnTo>
                  <a:pt x="56" y="453"/>
                </a:lnTo>
                <a:lnTo>
                  <a:pt x="48" y="431"/>
                </a:lnTo>
                <a:lnTo>
                  <a:pt x="48" y="427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71" name="Freeform 215"/>
          <p:cNvSpPr>
            <a:spLocks/>
          </p:cNvSpPr>
          <p:nvPr/>
        </p:nvSpPr>
        <p:spPr bwMode="auto">
          <a:xfrm>
            <a:off x="6864350" y="2135188"/>
            <a:ext cx="223838" cy="439737"/>
          </a:xfrm>
          <a:custGeom>
            <a:avLst/>
            <a:gdLst>
              <a:gd name="T0" fmla="*/ 2 w 142"/>
              <a:gd name="T1" fmla="*/ 209 h 299"/>
              <a:gd name="T2" fmla="*/ 1 w 142"/>
              <a:gd name="T3" fmla="*/ 206 h 299"/>
              <a:gd name="T4" fmla="*/ 4 w 142"/>
              <a:gd name="T5" fmla="*/ 191 h 299"/>
              <a:gd name="T6" fmla="*/ 8 w 142"/>
              <a:gd name="T7" fmla="*/ 186 h 299"/>
              <a:gd name="T8" fmla="*/ 8 w 142"/>
              <a:gd name="T9" fmla="*/ 161 h 299"/>
              <a:gd name="T10" fmla="*/ 11 w 142"/>
              <a:gd name="T11" fmla="*/ 146 h 299"/>
              <a:gd name="T12" fmla="*/ 8 w 142"/>
              <a:gd name="T13" fmla="*/ 143 h 299"/>
              <a:gd name="T14" fmla="*/ 5 w 142"/>
              <a:gd name="T15" fmla="*/ 133 h 299"/>
              <a:gd name="T16" fmla="*/ 8 w 142"/>
              <a:gd name="T17" fmla="*/ 123 h 299"/>
              <a:gd name="T18" fmla="*/ 19 w 142"/>
              <a:gd name="T19" fmla="*/ 118 h 299"/>
              <a:gd name="T20" fmla="*/ 20 w 142"/>
              <a:gd name="T21" fmla="*/ 113 h 299"/>
              <a:gd name="T22" fmla="*/ 23 w 142"/>
              <a:gd name="T23" fmla="*/ 109 h 299"/>
              <a:gd name="T24" fmla="*/ 34 w 142"/>
              <a:gd name="T25" fmla="*/ 95 h 299"/>
              <a:gd name="T26" fmla="*/ 23 w 142"/>
              <a:gd name="T27" fmla="*/ 70 h 299"/>
              <a:gd name="T28" fmla="*/ 29 w 142"/>
              <a:gd name="T29" fmla="*/ 50 h 299"/>
              <a:gd name="T30" fmla="*/ 24 w 142"/>
              <a:gd name="T31" fmla="*/ 37 h 299"/>
              <a:gd name="T32" fmla="*/ 23 w 142"/>
              <a:gd name="T33" fmla="*/ 13 h 299"/>
              <a:gd name="T34" fmla="*/ 37 w 142"/>
              <a:gd name="T35" fmla="*/ 6 h 299"/>
              <a:gd name="T36" fmla="*/ 40 w 142"/>
              <a:gd name="T37" fmla="*/ 8 h 299"/>
              <a:gd name="T38" fmla="*/ 47 w 142"/>
              <a:gd name="T39" fmla="*/ 6 h 299"/>
              <a:gd name="T40" fmla="*/ 47 w 142"/>
              <a:gd name="T41" fmla="*/ 0 h 299"/>
              <a:gd name="T42" fmla="*/ 51 w 142"/>
              <a:gd name="T43" fmla="*/ 4 h 299"/>
              <a:gd name="T44" fmla="*/ 51 w 142"/>
              <a:gd name="T45" fmla="*/ 9 h 299"/>
              <a:gd name="T46" fmla="*/ 67 w 142"/>
              <a:gd name="T47" fmla="*/ 57 h 299"/>
              <a:gd name="T48" fmla="*/ 80 w 142"/>
              <a:gd name="T49" fmla="*/ 106 h 299"/>
              <a:gd name="T50" fmla="*/ 82 w 142"/>
              <a:gd name="T51" fmla="*/ 110 h 299"/>
              <a:gd name="T52" fmla="*/ 90 w 142"/>
              <a:gd name="T53" fmla="*/ 139 h 299"/>
              <a:gd name="T54" fmla="*/ 97 w 142"/>
              <a:gd name="T55" fmla="*/ 159 h 299"/>
              <a:gd name="T56" fmla="*/ 97 w 142"/>
              <a:gd name="T57" fmla="*/ 164 h 299"/>
              <a:gd name="T58" fmla="*/ 105 w 142"/>
              <a:gd name="T59" fmla="*/ 186 h 299"/>
              <a:gd name="T60" fmla="*/ 111 w 142"/>
              <a:gd name="T61" fmla="*/ 207 h 299"/>
              <a:gd name="T62" fmla="*/ 123 w 142"/>
              <a:gd name="T63" fmla="*/ 216 h 299"/>
              <a:gd name="T64" fmla="*/ 127 w 142"/>
              <a:gd name="T65" fmla="*/ 228 h 299"/>
              <a:gd name="T66" fmla="*/ 134 w 142"/>
              <a:gd name="T67" fmla="*/ 231 h 299"/>
              <a:gd name="T68" fmla="*/ 139 w 142"/>
              <a:gd name="T69" fmla="*/ 232 h 299"/>
              <a:gd name="T70" fmla="*/ 136 w 142"/>
              <a:gd name="T71" fmla="*/ 249 h 299"/>
              <a:gd name="T72" fmla="*/ 136 w 142"/>
              <a:gd name="T73" fmla="*/ 255 h 299"/>
              <a:gd name="T74" fmla="*/ 119 w 142"/>
              <a:gd name="T75" fmla="*/ 260 h 299"/>
              <a:gd name="T76" fmla="*/ 118 w 142"/>
              <a:gd name="T77" fmla="*/ 267 h 299"/>
              <a:gd name="T78" fmla="*/ 107 w 142"/>
              <a:gd name="T79" fmla="*/ 279 h 299"/>
              <a:gd name="T80" fmla="*/ 107 w 142"/>
              <a:gd name="T81" fmla="*/ 280 h 299"/>
              <a:gd name="T82" fmla="*/ 105 w 142"/>
              <a:gd name="T83" fmla="*/ 280 h 299"/>
              <a:gd name="T84" fmla="*/ 104 w 142"/>
              <a:gd name="T85" fmla="*/ 285 h 299"/>
              <a:gd name="T86" fmla="*/ 59 w 142"/>
              <a:gd name="T87" fmla="*/ 296 h 299"/>
              <a:gd name="T88" fmla="*/ 58 w 142"/>
              <a:gd name="T89" fmla="*/ 296 h 299"/>
              <a:gd name="T90" fmla="*/ 55 w 142"/>
              <a:gd name="T91" fmla="*/ 297 h 299"/>
              <a:gd name="T92" fmla="*/ 47 w 142"/>
              <a:gd name="T93" fmla="*/ 299 h 299"/>
              <a:gd name="T94" fmla="*/ 30 w 142"/>
              <a:gd name="T95" fmla="*/ 301 h 299"/>
              <a:gd name="T96" fmla="*/ 24 w 142"/>
              <a:gd name="T97" fmla="*/ 304 h 299"/>
              <a:gd name="T98" fmla="*/ 23 w 142"/>
              <a:gd name="T99" fmla="*/ 304 h 299"/>
              <a:gd name="T100" fmla="*/ 16 w 142"/>
              <a:gd name="T101" fmla="*/ 306 h 299"/>
              <a:gd name="T102" fmla="*/ 5 w 142"/>
              <a:gd name="T103" fmla="*/ 283 h 299"/>
              <a:gd name="T104" fmla="*/ 8 w 142"/>
              <a:gd name="T105" fmla="*/ 276 h 299"/>
              <a:gd name="T106" fmla="*/ 5 w 142"/>
              <a:gd name="T107" fmla="*/ 256 h 299"/>
              <a:gd name="T108" fmla="*/ 5 w 142"/>
              <a:gd name="T109" fmla="*/ 249 h 299"/>
              <a:gd name="T110" fmla="*/ 5 w 142"/>
              <a:gd name="T111" fmla="*/ 249 h 299"/>
              <a:gd name="T112" fmla="*/ 1 w 142"/>
              <a:gd name="T113" fmla="*/ 221 h 299"/>
              <a:gd name="T114" fmla="*/ 0 w 142"/>
              <a:gd name="T115" fmla="*/ 212 h 299"/>
              <a:gd name="T116" fmla="*/ 2 w 142"/>
              <a:gd name="T117" fmla="*/ 209 h 2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42"/>
              <a:gd name="T178" fmla="*/ 0 h 299"/>
              <a:gd name="T179" fmla="*/ 142 w 142"/>
              <a:gd name="T180" fmla="*/ 299 h 29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42" h="299">
                <a:moveTo>
                  <a:pt x="2" y="203"/>
                </a:moveTo>
                <a:lnTo>
                  <a:pt x="1" y="200"/>
                </a:lnTo>
                <a:lnTo>
                  <a:pt x="4" y="186"/>
                </a:lnTo>
                <a:lnTo>
                  <a:pt x="8" y="182"/>
                </a:lnTo>
                <a:lnTo>
                  <a:pt x="8" y="157"/>
                </a:lnTo>
                <a:lnTo>
                  <a:pt x="11" y="142"/>
                </a:lnTo>
                <a:lnTo>
                  <a:pt x="8" y="139"/>
                </a:lnTo>
                <a:lnTo>
                  <a:pt x="5" y="129"/>
                </a:lnTo>
                <a:lnTo>
                  <a:pt x="8" y="119"/>
                </a:lnTo>
                <a:lnTo>
                  <a:pt x="19" y="114"/>
                </a:lnTo>
                <a:lnTo>
                  <a:pt x="20" y="111"/>
                </a:lnTo>
                <a:lnTo>
                  <a:pt x="23" y="107"/>
                </a:lnTo>
                <a:lnTo>
                  <a:pt x="34" y="93"/>
                </a:lnTo>
                <a:lnTo>
                  <a:pt x="23" y="68"/>
                </a:lnTo>
                <a:lnTo>
                  <a:pt x="29" y="48"/>
                </a:lnTo>
                <a:lnTo>
                  <a:pt x="24" y="37"/>
                </a:lnTo>
                <a:lnTo>
                  <a:pt x="23" y="13"/>
                </a:lnTo>
                <a:lnTo>
                  <a:pt x="37" y="6"/>
                </a:lnTo>
                <a:lnTo>
                  <a:pt x="40" y="8"/>
                </a:lnTo>
                <a:lnTo>
                  <a:pt x="47" y="6"/>
                </a:lnTo>
                <a:lnTo>
                  <a:pt x="47" y="0"/>
                </a:lnTo>
                <a:lnTo>
                  <a:pt x="51" y="4"/>
                </a:lnTo>
                <a:lnTo>
                  <a:pt x="51" y="9"/>
                </a:lnTo>
                <a:lnTo>
                  <a:pt x="67" y="55"/>
                </a:lnTo>
                <a:lnTo>
                  <a:pt x="82" y="104"/>
                </a:lnTo>
                <a:lnTo>
                  <a:pt x="84" y="108"/>
                </a:lnTo>
                <a:lnTo>
                  <a:pt x="92" y="135"/>
                </a:lnTo>
                <a:lnTo>
                  <a:pt x="99" y="155"/>
                </a:lnTo>
                <a:lnTo>
                  <a:pt x="99" y="160"/>
                </a:lnTo>
                <a:lnTo>
                  <a:pt x="107" y="182"/>
                </a:lnTo>
                <a:lnTo>
                  <a:pt x="113" y="201"/>
                </a:lnTo>
                <a:lnTo>
                  <a:pt x="125" y="210"/>
                </a:lnTo>
                <a:lnTo>
                  <a:pt x="129" y="222"/>
                </a:lnTo>
                <a:lnTo>
                  <a:pt x="136" y="225"/>
                </a:lnTo>
                <a:lnTo>
                  <a:pt x="141" y="226"/>
                </a:lnTo>
                <a:lnTo>
                  <a:pt x="138" y="243"/>
                </a:lnTo>
                <a:lnTo>
                  <a:pt x="138" y="249"/>
                </a:lnTo>
                <a:lnTo>
                  <a:pt x="121" y="254"/>
                </a:lnTo>
                <a:lnTo>
                  <a:pt x="120" y="260"/>
                </a:lnTo>
                <a:lnTo>
                  <a:pt x="109" y="271"/>
                </a:lnTo>
                <a:lnTo>
                  <a:pt x="109" y="272"/>
                </a:lnTo>
                <a:lnTo>
                  <a:pt x="107" y="272"/>
                </a:lnTo>
                <a:lnTo>
                  <a:pt x="106" y="277"/>
                </a:lnTo>
                <a:lnTo>
                  <a:pt x="59" y="288"/>
                </a:lnTo>
                <a:lnTo>
                  <a:pt x="58" y="288"/>
                </a:lnTo>
                <a:lnTo>
                  <a:pt x="55" y="289"/>
                </a:lnTo>
                <a:lnTo>
                  <a:pt x="47" y="291"/>
                </a:lnTo>
                <a:lnTo>
                  <a:pt x="30" y="293"/>
                </a:lnTo>
                <a:lnTo>
                  <a:pt x="24" y="296"/>
                </a:lnTo>
                <a:lnTo>
                  <a:pt x="23" y="296"/>
                </a:lnTo>
                <a:lnTo>
                  <a:pt x="16" y="298"/>
                </a:lnTo>
                <a:lnTo>
                  <a:pt x="5" y="275"/>
                </a:lnTo>
                <a:lnTo>
                  <a:pt x="8" y="268"/>
                </a:lnTo>
                <a:lnTo>
                  <a:pt x="5" y="250"/>
                </a:lnTo>
                <a:lnTo>
                  <a:pt x="5" y="243"/>
                </a:lnTo>
                <a:lnTo>
                  <a:pt x="1" y="215"/>
                </a:lnTo>
                <a:lnTo>
                  <a:pt x="0" y="206"/>
                </a:lnTo>
                <a:lnTo>
                  <a:pt x="2" y="203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72" name="Freeform 216"/>
          <p:cNvSpPr>
            <a:spLocks/>
          </p:cNvSpPr>
          <p:nvPr/>
        </p:nvSpPr>
        <p:spPr bwMode="auto">
          <a:xfrm>
            <a:off x="6630988" y="2851150"/>
            <a:ext cx="182562" cy="388938"/>
          </a:xfrm>
          <a:custGeom>
            <a:avLst/>
            <a:gdLst>
              <a:gd name="T0" fmla="*/ 104 w 115"/>
              <a:gd name="T1" fmla="*/ 193 h 265"/>
              <a:gd name="T2" fmla="*/ 111 w 115"/>
              <a:gd name="T3" fmla="*/ 123 h 265"/>
              <a:gd name="T4" fmla="*/ 104 w 115"/>
              <a:gd name="T5" fmla="*/ 83 h 265"/>
              <a:gd name="T6" fmla="*/ 88 w 115"/>
              <a:gd name="T7" fmla="*/ 88 h 265"/>
              <a:gd name="T8" fmla="*/ 83 w 115"/>
              <a:gd name="T9" fmla="*/ 88 h 265"/>
              <a:gd name="T10" fmla="*/ 82 w 115"/>
              <a:gd name="T11" fmla="*/ 83 h 265"/>
              <a:gd name="T12" fmla="*/ 84 w 115"/>
              <a:gd name="T13" fmla="*/ 74 h 265"/>
              <a:gd name="T14" fmla="*/ 83 w 115"/>
              <a:gd name="T15" fmla="*/ 69 h 265"/>
              <a:gd name="T16" fmla="*/ 87 w 115"/>
              <a:gd name="T17" fmla="*/ 67 h 265"/>
              <a:gd name="T18" fmla="*/ 94 w 115"/>
              <a:gd name="T19" fmla="*/ 64 h 265"/>
              <a:gd name="T20" fmla="*/ 94 w 115"/>
              <a:gd name="T21" fmla="*/ 57 h 265"/>
              <a:gd name="T22" fmla="*/ 95 w 115"/>
              <a:gd name="T23" fmla="*/ 48 h 265"/>
              <a:gd name="T24" fmla="*/ 98 w 115"/>
              <a:gd name="T25" fmla="*/ 36 h 265"/>
              <a:gd name="T26" fmla="*/ 98 w 115"/>
              <a:gd name="T27" fmla="*/ 32 h 265"/>
              <a:gd name="T28" fmla="*/ 98 w 115"/>
              <a:gd name="T29" fmla="*/ 23 h 265"/>
              <a:gd name="T30" fmla="*/ 97 w 115"/>
              <a:gd name="T31" fmla="*/ 22 h 265"/>
              <a:gd name="T32" fmla="*/ 69 w 115"/>
              <a:gd name="T33" fmla="*/ 15 h 265"/>
              <a:gd name="T34" fmla="*/ 68 w 115"/>
              <a:gd name="T35" fmla="*/ 13 h 265"/>
              <a:gd name="T36" fmla="*/ 58 w 115"/>
              <a:gd name="T37" fmla="*/ 11 h 265"/>
              <a:gd name="T38" fmla="*/ 47 w 115"/>
              <a:gd name="T39" fmla="*/ 6 h 265"/>
              <a:gd name="T40" fmla="*/ 26 w 115"/>
              <a:gd name="T41" fmla="*/ 0 h 265"/>
              <a:gd name="T42" fmla="*/ 15 w 115"/>
              <a:gd name="T43" fmla="*/ 13 h 265"/>
              <a:gd name="T44" fmla="*/ 8 w 115"/>
              <a:gd name="T45" fmla="*/ 33 h 265"/>
              <a:gd name="T46" fmla="*/ 11 w 115"/>
              <a:gd name="T47" fmla="*/ 32 h 265"/>
              <a:gd name="T48" fmla="*/ 1 w 115"/>
              <a:gd name="T49" fmla="*/ 49 h 265"/>
              <a:gd name="T50" fmla="*/ 9 w 115"/>
              <a:gd name="T51" fmla="*/ 59 h 265"/>
              <a:gd name="T52" fmla="*/ 4 w 115"/>
              <a:gd name="T53" fmla="*/ 91 h 265"/>
              <a:gd name="T54" fmla="*/ 5 w 115"/>
              <a:gd name="T55" fmla="*/ 91 h 265"/>
              <a:gd name="T56" fmla="*/ 11 w 115"/>
              <a:gd name="T57" fmla="*/ 92 h 265"/>
              <a:gd name="T58" fmla="*/ 31 w 115"/>
              <a:gd name="T59" fmla="*/ 115 h 265"/>
              <a:gd name="T60" fmla="*/ 41 w 115"/>
              <a:gd name="T61" fmla="*/ 122 h 265"/>
              <a:gd name="T62" fmla="*/ 47 w 115"/>
              <a:gd name="T63" fmla="*/ 138 h 265"/>
              <a:gd name="T64" fmla="*/ 36 w 115"/>
              <a:gd name="T65" fmla="*/ 149 h 265"/>
              <a:gd name="T66" fmla="*/ 30 w 115"/>
              <a:gd name="T67" fmla="*/ 154 h 265"/>
              <a:gd name="T68" fmla="*/ 26 w 115"/>
              <a:gd name="T69" fmla="*/ 160 h 265"/>
              <a:gd name="T70" fmla="*/ 27 w 115"/>
              <a:gd name="T71" fmla="*/ 168 h 265"/>
              <a:gd name="T72" fmla="*/ 22 w 115"/>
              <a:gd name="T73" fmla="*/ 171 h 265"/>
              <a:gd name="T74" fmla="*/ 19 w 115"/>
              <a:gd name="T75" fmla="*/ 174 h 265"/>
              <a:gd name="T76" fmla="*/ 6 w 115"/>
              <a:gd name="T77" fmla="*/ 182 h 265"/>
              <a:gd name="T78" fmla="*/ 2 w 115"/>
              <a:gd name="T79" fmla="*/ 195 h 265"/>
              <a:gd name="T80" fmla="*/ 1 w 115"/>
              <a:gd name="T81" fmla="*/ 207 h 265"/>
              <a:gd name="T82" fmla="*/ 18 w 115"/>
              <a:gd name="T83" fmla="*/ 230 h 265"/>
              <a:gd name="T84" fmla="*/ 31 w 115"/>
              <a:gd name="T85" fmla="*/ 236 h 265"/>
              <a:gd name="T86" fmla="*/ 45 w 115"/>
              <a:gd name="T87" fmla="*/ 243 h 265"/>
              <a:gd name="T88" fmla="*/ 65 w 115"/>
              <a:gd name="T89" fmla="*/ 270 h 265"/>
              <a:gd name="T90" fmla="*/ 77 w 115"/>
              <a:gd name="T91" fmla="*/ 258 h 265"/>
              <a:gd name="T92" fmla="*/ 90 w 115"/>
              <a:gd name="T93" fmla="*/ 220 h 265"/>
              <a:gd name="T94" fmla="*/ 101 w 115"/>
              <a:gd name="T95" fmla="*/ 195 h 26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15"/>
              <a:gd name="T145" fmla="*/ 0 h 265"/>
              <a:gd name="T146" fmla="*/ 115 w 115"/>
              <a:gd name="T147" fmla="*/ 265 h 265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15" h="265">
                <a:moveTo>
                  <a:pt x="101" y="191"/>
                </a:moveTo>
                <a:lnTo>
                  <a:pt x="104" y="189"/>
                </a:lnTo>
                <a:lnTo>
                  <a:pt x="114" y="157"/>
                </a:lnTo>
                <a:lnTo>
                  <a:pt x="111" y="121"/>
                </a:lnTo>
                <a:lnTo>
                  <a:pt x="108" y="90"/>
                </a:lnTo>
                <a:lnTo>
                  <a:pt x="104" y="81"/>
                </a:lnTo>
                <a:lnTo>
                  <a:pt x="104" y="85"/>
                </a:lnTo>
                <a:lnTo>
                  <a:pt x="88" y="86"/>
                </a:lnTo>
                <a:lnTo>
                  <a:pt x="87" y="88"/>
                </a:lnTo>
                <a:lnTo>
                  <a:pt x="83" y="86"/>
                </a:lnTo>
                <a:lnTo>
                  <a:pt x="82" y="83"/>
                </a:lnTo>
                <a:lnTo>
                  <a:pt x="82" y="81"/>
                </a:lnTo>
                <a:lnTo>
                  <a:pt x="82" y="78"/>
                </a:lnTo>
                <a:lnTo>
                  <a:pt x="84" y="72"/>
                </a:lnTo>
                <a:lnTo>
                  <a:pt x="83" y="69"/>
                </a:lnTo>
                <a:lnTo>
                  <a:pt x="83" y="67"/>
                </a:lnTo>
                <a:lnTo>
                  <a:pt x="86" y="65"/>
                </a:lnTo>
                <a:lnTo>
                  <a:pt x="87" y="65"/>
                </a:lnTo>
                <a:lnTo>
                  <a:pt x="91" y="62"/>
                </a:lnTo>
                <a:lnTo>
                  <a:pt x="94" y="62"/>
                </a:lnTo>
                <a:lnTo>
                  <a:pt x="94" y="58"/>
                </a:lnTo>
                <a:lnTo>
                  <a:pt x="94" y="55"/>
                </a:lnTo>
                <a:lnTo>
                  <a:pt x="94" y="50"/>
                </a:lnTo>
                <a:lnTo>
                  <a:pt x="95" y="46"/>
                </a:lnTo>
                <a:lnTo>
                  <a:pt x="97" y="36"/>
                </a:lnTo>
                <a:lnTo>
                  <a:pt x="98" y="36"/>
                </a:lnTo>
                <a:lnTo>
                  <a:pt x="98" y="34"/>
                </a:lnTo>
                <a:lnTo>
                  <a:pt x="98" y="32"/>
                </a:lnTo>
                <a:lnTo>
                  <a:pt x="98" y="25"/>
                </a:lnTo>
                <a:lnTo>
                  <a:pt x="98" y="23"/>
                </a:lnTo>
                <a:lnTo>
                  <a:pt x="98" y="22"/>
                </a:lnTo>
                <a:lnTo>
                  <a:pt x="97" y="22"/>
                </a:lnTo>
                <a:lnTo>
                  <a:pt x="76" y="16"/>
                </a:lnTo>
                <a:lnTo>
                  <a:pt x="69" y="15"/>
                </a:lnTo>
                <a:lnTo>
                  <a:pt x="68" y="13"/>
                </a:lnTo>
                <a:lnTo>
                  <a:pt x="65" y="12"/>
                </a:lnTo>
                <a:lnTo>
                  <a:pt x="58" y="11"/>
                </a:lnTo>
                <a:lnTo>
                  <a:pt x="55" y="9"/>
                </a:lnTo>
                <a:lnTo>
                  <a:pt x="47" y="6"/>
                </a:lnTo>
                <a:lnTo>
                  <a:pt x="38" y="4"/>
                </a:lnTo>
                <a:lnTo>
                  <a:pt x="26" y="0"/>
                </a:lnTo>
                <a:lnTo>
                  <a:pt x="22" y="1"/>
                </a:lnTo>
                <a:lnTo>
                  <a:pt x="15" y="13"/>
                </a:lnTo>
                <a:lnTo>
                  <a:pt x="15" y="22"/>
                </a:lnTo>
                <a:lnTo>
                  <a:pt x="8" y="33"/>
                </a:lnTo>
                <a:lnTo>
                  <a:pt x="11" y="32"/>
                </a:lnTo>
                <a:lnTo>
                  <a:pt x="8" y="36"/>
                </a:lnTo>
                <a:lnTo>
                  <a:pt x="1" y="47"/>
                </a:lnTo>
                <a:lnTo>
                  <a:pt x="1" y="48"/>
                </a:lnTo>
                <a:lnTo>
                  <a:pt x="9" y="57"/>
                </a:lnTo>
                <a:lnTo>
                  <a:pt x="1" y="74"/>
                </a:lnTo>
                <a:lnTo>
                  <a:pt x="4" y="89"/>
                </a:lnTo>
                <a:lnTo>
                  <a:pt x="5" y="89"/>
                </a:lnTo>
                <a:lnTo>
                  <a:pt x="5" y="90"/>
                </a:lnTo>
                <a:lnTo>
                  <a:pt x="11" y="90"/>
                </a:lnTo>
                <a:lnTo>
                  <a:pt x="29" y="108"/>
                </a:lnTo>
                <a:lnTo>
                  <a:pt x="31" y="113"/>
                </a:lnTo>
                <a:lnTo>
                  <a:pt x="37" y="115"/>
                </a:lnTo>
                <a:lnTo>
                  <a:pt x="41" y="120"/>
                </a:lnTo>
                <a:lnTo>
                  <a:pt x="52" y="129"/>
                </a:lnTo>
                <a:lnTo>
                  <a:pt x="47" y="134"/>
                </a:lnTo>
                <a:lnTo>
                  <a:pt x="44" y="139"/>
                </a:lnTo>
                <a:lnTo>
                  <a:pt x="36" y="145"/>
                </a:lnTo>
                <a:lnTo>
                  <a:pt x="34" y="146"/>
                </a:lnTo>
                <a:lnTo>
                  <a:pt x="30" y="150"/>
                </a:lnTo>
                <a:lnTo>
                  <a:pt x="30" y="152"/>
                </a:lnTo>
                <a:lnTo>
                  <a:pt x="26" y="156"/>
                </a:lnTo>
                <a:lnTo>
                  <a:pt x="27" y="163"/>
                </a:lnTo>
                <a:lnTo>
                  <a:pt x="27" y="164"/>
                </a:lnTo>
                <a:lnTo>
                  <a:pt x="22" y="167"/>
                </a:lnTo>
                <a:lnTo>
                  <a:pt x="22" y="169"/>
                </a:lnTo>
                <a:lnTo>
                  <a:pt x="19" y="170"/>
                </a:lnTo>
                <a:lnTo>
                  <a:pt x="9" y="176"/>
                </a:lnTo>
                <a:lnTo>
                  <a:pt x="6" y="178"/>
                </a:lnTo>
                <a:lnTo>
                  <a:pt x="5" y="181"/>
                </a:lnTo>
                <a:lnTo>
                  <a:pt x="2" y="191"/>
                </a:lnTo>
                <a:lnTo>
                  <a:pt x="0" y="201"/>
                </a:lnTo>
                <a:lnTo>
                  <a:pt x="1" y="203"/>
                </a:lnTo>
                <a:lnTo>
                  <a:pt x="4" y="215"/>
                </a:lnTo>
                <a:lnTo>
                  <a:pt x="18" y="224"/>
                </a:lnTo>
                <a:lnTo>
                  <a:pt x="29" y="231"/>
                </a:lnTo>
                <a:lnTo>
                  <a:pt x="31" y="230"/>
                </a:lnTo>
                <a:lnTo>
                  <a:pt x="45" y="238"/>
                </a:lnTo>
                <a:lnTo>
                  <a:pt x="45" y="237"/>
                </a:lnTo>
                <a:lnTo>
                  <a:pt x="62" y="236"/>
                </a:lnTo>
                <a:lnTo>
                  <a:pt x="65" y="264"/>
                </a:lnTo>
                <a:lnTo>
                  <a:pt x="72" y="261"/>
                </a:lnTo>
                <a:lnTo>
                  <a:pt x="77" y="252"/>
                </a:lnTo>
                <a:lnTo>
                  <a:pt x="88" y="216"/>
                </a:lnTo>
                <a:lnTo>
                  <a:pt x="90" y="216"/>
                </a:lnTo>
                <a:lnTo>
                  <a:pt x="104" y="192"/>
                </a:lnTo>
                <a:lnTo>
                  <a:pt x="101" y="191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73" name="Freeform 217"/>
          <p:cNvSpPr>
            <a:spLocks/>
          </p:cNvSpPr>
          <p:nvPr/>
        </p:nvSpPr>
        <p:spPr bwMode="auto">
          <a:xfrm>
            <a:off x="6015038" y="2244725"/>
            <a:ext cx="1014412" cy="727075"/>
          </a:xfrm>
          <a:custGeom>
            <a:avLst/>
            <a:gdLst>
              <a:gd name="T0" fmla="*/ 455 w 643"/>
              <a:gd name="T1" fmla="*/ 433 h 494"/>
              <a:gd name="T2" fmla="*/ 444 w 643"/>
              <a:gd name="T3" fmla="*/ 428 h 494"/>
              <a:gd name="T4" fmla="*/ 412 w 643"/>
              <a:gd name="T5" fmla="*/ 417 h 494"/>
              <a:gd name="T6" fmla="*/ 397 w 643"/>
              <a:gd name="T7" fmla="*/ 410 h 494"/>
              <a:gd name="T8" fmla="*/ 377 w 643"/>
              <a:gd name="T9" fmla="*/ 383 h 494"/>
              <a:gd name="T10" fmla="*/ 346 w 643"/>
              <a:gd name="T11" fmla="*/ 361 h 494"/>
              <a:gd name="T12" fmla="*/ 296 w 643"/>
              <a:gd name="T13" fmla="*/ 372 h 494"/>
              <a:gd name="T14" fmla="*/ 277 w 643"/>
              <a:gd name="T15" fmla="*/ 376 h 494"/>
              <a:gd name="T16" fmla="*/ 229 w 643"/>
              <a:gd name="T17" fmla="*/ 387 h 494"/>
              <a:gd name="T18" fmla="*/ 181 w 643"/>
              <a:gd name="T19" fmla="*/ 397 h 494"/>
              <a:gd name="T20" fmla="*/ 161 w 643"/>
              <a:gd name="T21" fmla="*/ 401 h 494"/>
              <a:gd name="T22" fmla="*/ 121 w 643"/>
              <a:gd name="T23" fmla="*/ 409 h 494"/>
              <a:gd name="T24" fmla="*/ 72 w 643"/>
              <a:gd name="T25" fmla="*/ 419 h 494"/>
              <a:gd name="T26" fmla="*/ 51 w 643"/>
              <a:gd name="T27" fmla="*/ 423 h 494"/>
              <a:gd name="T28" fmla="*/ 5 w 643"/>
              <a:gd name="T29" fmla="*/ 431 h 494"/>
              <a:gd name="T30" fmla="*/ 42 w 643"/>
              <a:gd name="T31" fmla="*/ 361 h 494"/>
              <a:gd name="T32" fmla="*/ 44 w 643"/>
              <a:gd name="T33" fmla="*/ 313 h 494"/>
              <a:gd name="T34" fmla="*/ 79 w 643"/>
              <a:gd name="T35" fmla="*/ 264 h 494"/>
              <a:gd name="T36" fmla="*/ 150 w 643"/>
              <a:gd name="T37" fmla="*/ 264 h 494"/>
              <a:gd name="T38" fmla="*/ 211 w 643"/>
              <a:gd name="T39" fmla="*/ 238 h 494"/>
              <a:gd name="T40" fmla="*/ 241 w 643"/>
              <a:gd name="T41" fmla="*/ 211 h 494"/>
              <a:gd name="T42" fmla="*/ 235 w 643"/>
              <a:gd name="T43" fmla="*/ 179 h 494"/>
              <a:gd name="T44" fmla="*/ 233 w 643"/>
              <a:gd name="T45" fmla="*/ 163 h 494"/>
              <a:gd name="T46" fmla="*/ 224 w 643"/>
              <a:gd name="T47" fmla="*/ 139 h 494"/>
              <a:gd name="T48" fmla="*/ 251 w 643"/>
              <a:gd name="T49" fmla="*/ 110 h 494"/>
              <a:gd name="T50" fmla="*/ 294 w 643"/>
              <a:gd name="T51" fmla="*/ 41 h 494"/>
              <a:gd name="T52" fmla="*/ 374 w 643"/>
              <a:gd name="T53" fmla="*/ 13 h 494"/>
              <a:gd name="T54" fmla="*/ 423 w 643"/>
              <a:gd name="T55" fmla="*/ 15 h 494"/>
              <a:gd name="T56" fmla="*/ 439 w 643"/>
              <a:gd name="T57" fmla="*/ 54 h 494"/>
              <a:gd name="T58" fmla="*/ 451 w 643"/>
              <a:gd name="T59" fmla="*/ 129 h 494"/>
              <a:gd name="T60" fmla="*/ 461 w 643"/>
              <a:gd name="T61" fmla="*/ 146 h 494"/>
              <a:gd name="T62" fmla="*/ 482 w 643"/>
              <a:gd name="T63" fmla="*/ 220 h 494"/>
              <a:gd name="T64" fmla="*/ 487 w 643"/>
              <a:gd name="T65" fmla="*/ 247 h 494"/>
              <a:gd name="T66" fmla="*/ 486 w 643"/>
              <a:gd name="T67" fmla="*/ 316 h 494"/>
              <a:gd name="T68" fmla="*/ 494 w 643"/>
              <a:gd name="T69" fmla="*/ 354 h 494"/>
              <a:gd name="T70" fmla="*/ 498 w 643"/>
              <a:gd name="T71" fmla="*/ 377 h 494"/>
              <a:gd name="T72" fmla="*/ 511 w 643"/>
              <a:gd name="T73" fmla="*/ 409 h 494"/>
              <a:gd name="T74" fmla="*/ 497 w 643"/>
              <a:gd name="T75" fmla="*/ 452 h 494"/>
              <a:gd name="T76" fmla="*/ 507 w 643"/>
              <a:gd name="T77" fmla="*/ 450 h 494"/>
              <a:gd name="T78" fmla="*/ 537 w 643"/>
              <a:gd name="T79" fmla="*/ 437 h 494"/>
              <a:gd name="T80" fmla="*/ 609 w 643"/>
              <a:gd name="T81" fmla="*/ 390 h 494"/>
              <a:gd name="T82" fmla="*/ 632 w 643"/>
              <a:gd name="T83" fmla="*/ 394 h 494"/>
              <a:gd name="T84" fmla="*/ 532 w 643"/>
              <a:gd name="T85" fmla="*/ 475 h 494"/>
              <a:gd name="T86" fmla="*/ 497 w 643"/>
              <a:gd name="T87" fmla="*/ 489 h 494"/>
              <a:gd name="T88" fmla="*/ 482 w 643"/>
              <a:gd name="T89" fmla="*/ 486 h 494"/>
              <a:gd name="T90" fmla="*/ 468 w 643"/>
              <a:gd name="T91" fmla="*/ 500 h 494"/>
              <a:gd name="T92" fmla="*/ 469 w 643"/>
              <a:gd name="T93" fmla="*/ 486 h 494"/>
              <a:gd name="T94" fmla="*/ 480 w 643"/>
              <a:gd name="T95" fmla="*/ 482 h 494"/>
              <a:gd name="T96" fmla="*/ 482 w 643"/>
              <a:gd name="T97" fmla="*/ 465 h 494"/>
              <a:gd name="T98" fmla="*/ 484 w 643"/>
              <a:gd name="T99" fmla="*/ 450 h 49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643"/>
              <a:gd name="T151" fmla="*/ 0 h 494"/>
              <a:gd name="T152" fmla="*/ 643 w 643"/>
              <a:gd name="T153" fmla="*/ 494 h 49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643" h="494">
                <a:moveTo>
                  <a:pt x="490" y="432"/>
                </a:moveTo>
                <a:lnTo>
                  <a:pt x="489" y="432"/>
                </a:lnTo>
                <a:lnTo>
                  <a:pt x="468" y="426"/>
                </a:lnTo>
                <a:lnTo>
                  <a:pt x="461" y="425"/>
                </a:lnTo>
                <a:lnTo>
                  <a:pt x="460" y="423"/>
                </a:lnTo>
                <a:lnTo>
                  <a:pt x="457" y="422"/>
                </a:lnTo>
                <a:lnTo>
                  <a:pt x="450" y="420"/>
                </a:lnTo>
                <a:lnTo>
                  <a:pt x="447" y="419"/>
                </a:lnTo>
                <a:lnTo>
                  <a:pt x="439" y="416"/>
                </a:lnTo>
                <a:lnTo>
                  <a:pt x="431" y="414"/>
                </a:lnTo>
                <a:lnTo>
                  <a:pt x="418" y="409"/>
                </a:lnTo>
                <a:lnTo>
                  <a:pt x="417" y="408"/>
                </a:lnTo>
                <a:lnTo>
                  <a:pt x="411" y="402"/>
                </a:lnTo>
                <a:lnTo>
                  <a:pt x="402" y="402"/>
                </a:lnTo>
                <a:lnTo>
                  <a:pt x="391" y="398"/>
                </a:lnTo>
                <a:lnTo>
                  <a:pt x="382" y="390"/>
                </a:lnTo>
                <a:lnTo>
                  <a:pt x="384" y="387"/>
                </a:lnTo>
                <a:lnTo>
                  <a:pt x="381" y="375"/>
                </a:lnTo>
                <a:lnTo>
                  <a:pt x="370" y="365"/>
                </a:lnTo>
                <a:lnTo>
                  <a:pt x="368" y="364"/>
                </a:lnTo>
                <a:lnTo>
                  <a:pt x="361" y="365"/>
                </a:lnTo>
                <a:lnTo>
                  <a:pt x="350" y="353"/>
                </a:lnTo>
                <a:lnTo>
                  <a:pt x="349" y="353"/>
                </a:lnTo>
                <a:lnTo>
                  <a:pt x="341" y="355"/>
                </a:lnTo>
                <a:lnTo>
                  <a:pt x="316" y="361"/>
                </a:lnTo>
                <a:lnTo>
                  <a:pt x="300" y="364"/>
                </a:lnTo>
                <a:lnTo>
                  <a:pt x="292" y="365"/>
                </a:lnTo>
                <a:lnTo>
                  <a:pt x="291" y="366"/>
                </a:lnTo>
                <a:lnTo>
                  <a:pt x="288" y="366"/>
                </a:lnTo>
                <a:lnTo>
                  <a:pt x="281" y="368"/>
                </a:lnTo>
                <a:lnTo>
                  <a:pt x="271" y="371"/>
                </a:lnTo>
                <a:lnTo>
                  <a:pt x="257" y="373"/>
                </a:lnTo>
                <a:lnTo>
                  <a:pt x="238" y="378"/>
                </a:lnTo>
                <a:lnTo>
                  <a:pt x="231" y="379"/>
                </a:lnTo>
                <a:lnTo>
                  <a:pt x="228" y="379"/>
                </a:lnTo>
                <a:lnTo>
                  <a:pt x="224" y="380"/>
                </a:lnTo>
                <a:lnTo>
                  <a:pt x="216" y="382"/>
                </a:lnTo>
                <a:lnTo>
                  <a:pt x="183" y="389"/>
                </a:lnTo>
                <a:lnTo>
                  <a:pt x="174" y="391"/>
                </a:lnTo>
                <a:lnTo>
                  <a:pt x="173" y="391"/>
                </a:lnTo>
                <a:lnTo>
                  <a:pt x="166" y="393"/>
                </a:lnTo>
                <a:lnTo>
                  <a:pt x="163" y="393"/>
                </a:lnTo>
                <a:lnTo>
                  <a:pt x="151" y="396"/>
                </a:lnTo>
                <a:lnTo>
                  <a:pt x="134" y="398"/>
                </a:lnTo>
                <a:lnTo>
                  <a:pt x="127" y="400"/>
                </a:lnTo>
                <a:lnTo>
                  <a:pt x="123" y="401"/>
                </a:lnTo>
                <a:lnTo>
                  <a:pt x="119" y="401"/>
                </a:lnTo>
                <a:lnTo>
                  <a:pt x="95" y="407"/>
                </a:lnTo>
                <a:lnTo>
                  <a:pt x="76" y="409"/>
                </a:lnTo>
                <a:lnTo>
                  <a:pt x="72" y="411"/>
                </a:lnTo>
                <a:lnTo>
                  <a:pt x="66" y="412"/>
                </a:lnTo>
                <a:lnTo>
                  <a:pt x="65" y="412"/>
                </a:lnTo>
                <a:lnTo>
                  <a:pt x="61" y="412"/>
                </a:lnTo>
                <a:lnTo>
                  <a:pt x="51" y="415"/>
                </a:lnTo>
                <a:lnTo>
                  <a:pt x="29" y="419"/>
                </a:lnTo>
                <a:lnTo>
                  <a:pt x="18" y="422"/>
                </a:lnTo>
                <a:lnTo>
                  <a:pt x="13" y="422"/>
                </a:lnTo>
                <a:lnTo>
                  <a:pt x="5" y="423"/>
                </a:lnTo>
                <a:lnTo>
                  <a:pt x="0" y="394"/>
                </a:lnTo>
                <a:lnTo>
                  <a:pt x="9" y="386"/>
                </a:lnTo>
                <a:lnTo>
                  <a:pt x="30" y="362"/>
                </a:lnTo>
                <a:lnTo>
                  <a:pt x="42" y="353"/>
                </a:lnTo>
                <a:lnTo>
                  <a:pt x="51" y="336"/>
                </a:lnTo>
                <a:lnTo>
                  <a:pt x="58" y="330"/>
                </a:lnTo>
                <a:lnTo>
                  <a:pt x="52" y="310"/>
                </a:lnTo>
                <a:lnTo>
                  <a:pt x="44" y="307"/>
                </a:lnTo>
                <a:lnTo>
                  <a:pt x="42" y="299"/>
                </a:lnTo>
                <a:lnTo>
                  <a:pt x="37" y="294"/>
                </a:lnTo>
                <a:lnTo>
                  <a:pt x="34" y="278"/>
                </a:lnTo>
                <a:lnTo>
                  <a:pt x="79" y="258"/>
                </a:lnTo>
                <a:lnTo>
                  <a:pt x="103" y="253"/>
                </a:lnTo>
                <a:lnTo>
                  <a:pt x="115" y="252"/>
                </a:lnTo>
                <a:lnTo>
                  <a:pt x="134" y="252"/>
                </a:lnTo>
                <a:lnTo>
                  <a:pt x="152" y="258"/>
                </a:lnTo>
                <a:lnTo>
                  <a:pt x="165" y="252"/>
                </a:lnTo>
                <a:lnTo>
                  <a:pt x="183" y="247"/>
                </a:lnTo>
                <a:lnTo>
                  <a:pt x="192" y="246"/>
                </a:lnTo>
                <a:lnTo>
                  <a:pt x="213" y="234"/>
                </a:lnTo>
                <a:lnTo>
                  <a:pt x="217" y="229"/>
                </a:lnTo>
                <a:lnTo>
                  <a:pt x="219" y="224"/>
                </a:lnTo>
                <a:lnTo>
                  <a:pt x="230" y="213"/>
                </a:lnTo>
                <a:lnTo>
                  <a:pt x="245" y="207"/>
                </a:lnTo>
                <a:lnTo>
                  <a:pt x="248" y="195"/>
                </a:lnTo>
                <a:lnTo>
                  <a:pt x="245" y="189"/>
                </a:lnTo>
                <a:lnTo>
                  <a:pt x="241" y="177"/>
                </a:lnTo>
                <a:lnTo>
                  <a:pt x="237" y="175"/>
                </a:lnTo>
                <a:lnTo>
                  <a:pt x="235" y="170"/>
                </a:lnTo>
                <a:lnTo>
                  <a:pt x="241" y="171"/>
                </a:lnTo>
                <a:lnTo>
                  <a:pt x="245" y="164"/>
                </a:lnTo>
                <a:lnTo>
                  <a:pt x="235" y="159"/>
                </a:lnTo>
                <a:lnTo>
                  <a:pt x="232" y="162"/>
                </a:lnTo>
                <a:lnTo>
                  <a:pt x="232" y="157"/>
                </a:lnTo>
                <a:lnTo>
                  <a:pt x="224" y="155"/>
                </a:lnTo>
                <a:lnTo>
                  <a:pt x="226" y="137"/>
                </a:lnTo>
                <a:lnTo>
                  <a:pt x="235" y="130"/>
                </a:lnTo>
                <a:lnTo>
                  <a:pt x="234" y="126"/>
                </a:lnTo>
                <a:lnTo>
                  <a:pt x="250" y="110"/>
                </a:lnTo>
                <a:lnTo>
                  <a:pt x="255" y="108"/>
                </a:lnTo>
                <a:lnTo>
                  <a:pt x="257" y="99"/>
                </a:lnTo>
                <a:lnTo>
                  <a:pt x="285" y="54"/>
                </a:lnTo>
                <a:lnTo>
                  <a:pt x="298" y="44"/>
                </a:lnTo>
                <a:lnTo>
                  <a:pt x="298" y="41"/>
                </a:lnTo>
                <a:lnTo>
                  <a:pt x="314" y="27"/>
                </a:lnTo>
                <a:lnTo>
                  <a:pt x="325" y="26"/>
                </a:lnTo>
                <a:lnTo>
                  <a:pt x="327" y="24"/>
                </a:lnTo>
                <a:lnTo>
                  <a:pt x="378" y="13"/>
                </a:lnTo>
                <a:lnTo>
                  <a:pt x="379" y="13"/>
                </a:lnTo>
                <a:lnTo>
                  <a:pt x="407" y="5"/>
                </a:lnTo>
                <a:lnTo>
                  <a:pt x="428" y="0"/>
                </a:lnTo>
                <a:lnTo>
                  <a:pt x="429" y="15"/>
                </a:lnTo>
                <a:lnTo>
                  <a:pt x="438" y="45"/>
                </a:lnTo>
                <a:lnTo>
                  <a:pt x="438" y="47"/>
                </a:lnTo>
                <a:lnTo>
                  <a:pt x="440" y="48"/>
                </a:lnTo>
                <a:lnTo>
                  <a:pt x="445" y="52"/>
                </a:lnTo>
                <a:lnTo>
                  <a:pt x="450" y="77"/>
                </a:lnTo>
                <a:lnTo>
                  <a:pt x="446" y="87"/>
                </a:lnTo>
                <a:lnTo>
                  <a:pt x="446" y="99"/>
                </a:lnTo>
                <a:lnTo>
                  <a:pt x="457" y="127"/>
                </a:lnTo>
                <a:lnTo>
                  <a:pt x="460" y="131"/>
                </a:lnTo>
                <a:lnTo>
                  <a:pt x="458" y="146"/>
                </a:lnTo>
                <a:lnTo>
                  <a:pt x="467" y="144"/>
                </a:lnTo>
                <a:lnTo>
                  <a:pt x="479" y="175"/>
                </a:lnTo>
                <a:lnTo>
                  <a:pt x="481" y="182"/>
                </a:lnTo>
                <a:lnTo>
                  <a:pt x="483" y="196"/>
                </a:lnTo>
                <a:lnTo>
                  <a:pt x="488" y="216"/>
                </a:lnTo>
                <a:lnTo>
                  <a:pt x="490" y="227"/>
                </a:lnTo>
                <a:lnTo>
                  <a:pt x="493" y="236"/>
                </a:lnTo>
                <a:lnTo>
                  <a:pt x="493" y="235"/>
                </a:lnTo>
                <a:lnTo>
                  <a:pt x="493" y="243"/>
                </a:lnTo>
                <a:lnTo>
                  <a:pt x="493" y="249"/>
                </a:lnTo>
                <a:lnTo>
                  <a:pt x="493" y="263"/>
                </a:lnTo>
                <a:lnTo>
                  <a:pt x="492" y="306"/>
                </a:lnTo>
                <a:lnTo>
                  <a:pt x="492" y="310"/>
                </a:lnTo>
                <a:lnTo>
                  <a:pt x="493" y="312"/>
                </a:lnTo>
                <a:lnTo>
                  <a:pt x="495" y="312"/>
                </a:lnTo>
                <a:lnTo>
                  <a:pt x="496" y="318"/>
                </a:lnTo>
                <a:lnTo>
                  <a:pt x="500" y="346"/>
                </a:lnTo>
                <a:lnTo>
                  <a:pt x="503" y="354"/>
                </a:lnTo>
                <a:lnTo>
                  <a:pt x="503" y="358"/>
                </a:lnTo>
                <a:lnTo>
                  <a:pt x="503" y="361"/>
                </a:lnTo>
                <a:lnTo>
                  <a:pt x="504" y="369"/>
                </a:lnTo>
                <a:lnTo>
                  <a:pt x="507" y="379"/>
                </a:lnTo>
                <a:lnTo>
                  <a:pt x="507" y="382"/>
                </a:lnTo>
                <a:lnTo>
                  <a:pt x="507" y="386"/>
                </a:lnTo>
                <a:lnTo>
                  <a:pt x="517" y="401"/>
                </a:lnTo>
                <a:lnTo>
                  <a:pt x="500" y="418"/>
                </a:lnTo>
                <a:lnTo>
                  <a:pt x="510" y="429"/>
                </a:lnTo>
                <a:lnTo>
                  <a:pt x="503" y="438"/>
                </a:lnTo>
                <a:lnTo>
                  <a:pt x="503" y="443"/>
                </a:lnTo>
                <a:lnTo>
                  <a:pt x="501" y="443"/>
                </a:lnTo>
                <a:lnTo>
                  <a:pt x="503" y="444"/>
                </a:lnTo>
                <a:lnTo>
                  <a:pt x="504" y="445"/>
                </a:lnTo>
                <a:lnTo>
                  <a:pt x="513" y="441"/>
                </a:lnTo>
                <a:lnTo>
                  <a:pt x="514" y="437"/>
                </a:lnTo>
                <a:lnTo>
                  <a:pt x="524" y="433"/>
                </a:lnTo>
                <a:lnTo>
                  <a:pt x="531" y="427"/>
                </a:lnTo>
                <a:lnTo>
                  <a:pt x="543" y="429"/>
                </a:lnTo>
                <a:lnTo>
                  <a:pt x="551" y="419"/>
                </a:lnTo>
                <a:lnTo>
                  <a:pt x="589" y="409"/>
                </a:lnTo>
                <a:lnTo>
                  <a:pt x="607" y="389"/>
                </a:lnTo>
                <a:lnTo>
                  <a:pt x="617" y="382"/>
                </a:lnTo>
                <a:lnTo>
                  <a:pt x="612" y="387"/>
                </a:lnTo>
                <a:lnTo>
                  <a:pt x="618" y="396"/>
                </a:lnTo>
                <a:lnTo>
                  <a:pt x="629" y="397"/>
                </a:lnTo>
                <a:lnTo>
                  <a:pt x="640" y="386"/>
                </a:lnTo>
                <a:lnTo>
                  <a:pt x="642" y="390"/>
                </a:lnTo>
                <a:lnTo>
                  <a:pt x="622" y="408"/>
                </a:lnTo>
                <a:lnTo>
                  <a:pt x="550" y="459"/>
                </a:lnTo>
                <a:lnTo>
                  <a:pt x="538" y="465"/>
                </a:lnTo>
                <a:lnTo>
                  <a:pt x="522" y="470"/>
                </a:lnTo>
                <a:lnTo>
                  <a:pt x="513" y="473"/>
                </a:lnTo>
                <a:lnTo>
                  <a:pt x="511" y="473"/>
                </a:lnTo>
                <a:lnTo>
                  <a:pt x="503" y="479"/>
                </a:lnTo>
                <a:lnTo>
                  <a:pt x="497" y="481"/>
                </a:lnTo>
                <a:lnTo>
                  <a:pt x="497" y="479"/>
                </a:lnTo>
                <a:lnTo>
                  <a:pt x="493" y="479"/>
                </a:lnTo>
                <a:lnTo>
                  <a:pt x="488" y="476"/>
                </a:lnTo>
                <a:lnTo>
                  <a:pt x="483" y="486"/>
                </a:lnTo>
                <a:lnTo>
                  <a:pt x="474" y="493"/>
                </a:lnTo>
                <a:lnTo>
                  <a:pt x="474" y="490"/>
                </a:lnTo>
                <a:lnTo>
                  <a:pt x="474" y="487"/>
                </a:lnTo>
                <a:lnTo>
                  <a:pt x="476" y="481"/>
                </a:lnTo>
                <a:lnTo>
                  <a:pt x="475" y="479"/>
                </a:lnTo>
                <a:lnTo>
                  <a:pt x="475" y="476"/>
                </a:lnTo>
                <a:lnTo>
                  <a:pt x="478" y="474"/>
                </a:lnTo>
                <a:lnTo>
                  <a:pt x="479" y="474"/>
                </a:lnTo>
                <a:lnTo>
                  <a:pt x="483" y="472"/>
                </a:lnTo>
                <a:lnTo>
                  <a:pt x="486" y="472"/>
                </a:lnTo>
                <a:lnTo>
                  <a:pt x="486" y="468"/>
                </a:lnTo>
                <a:lnTo>
                  <a:pt x="486" y="465"/>
                </a:lnTo>
                <a:lnTo>
                  <a:pt x="486" y="459"/>
                </a:lnTo>
                <a:lnTo>
                  <a:pt x="488" y="455"/>
                </a:lnTo>
                <a:lnTo>
                  <a:pt x="489" y="445"/>
                </a:lnTo>
                <a:lnTo>
                  <a:pt x="490" y="445"/>
                </a:lnTo>
                <a:lnTo>
                  <a:pt x="490" y="444"/>
                </a:lnTo>
                <a:lnTo>
                  <a:pt x="490" y="441"/>
                </a:lnTo>
                <a:lnTo>
                  <a:pt x="490" y="434"/>
                </a:lnTo>
                <a:lnTo>
                  <a:pt x="490" y="433"/>
                </a:lnTo>
                <a:lnTo>
                  <a:pt x="490" y="432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74" name="Freeform 218"/>
          <p:cNvSpPr>
            <a:spLocks/>
          </p:cNvSpPr>
          <p:nvPr/>
        </p:nvSpPr>
        <p:spPr bwMode="auto">
          <a:xfrm>
            <a:off x="7007225" y="2652713"/>
            <a:ext cx="103188" cy="127000"/>
          </a:xfrm>
          <a:custGeom>
            <a:avLst/>
            <a:gdLst>
              <a:gd name="T0" fmla="*/ 52 w 66"/>
              <a:gd name="T1" fmla="*/ 30 h 86"/>
              <a:gd name="T2" fmla="*/ 58 w 66"/>
              <a:gd name="T3" fmla="*/ 31 h 86"/>
              <a:gd name="T4" fmla="*/ 60 w 66"/>
              <a:gd name="T5" fmla="*/ 38 h 86"/>
              <a:gd name="T6" fmla="*/ 63 w 66"/>
              <a:gd name="T7" fmla="*/ 49 h 86"/>
              <a:gd name="T8" fmla="*/ 58 w 66"/>
              <a:gd name="T9" fmla="*/ 55 h 86"/>
              <a:gd name="T10" fmla="*/ 56 w 66"/>
              <a:gd name="T11" fmla="*/ 51 h 86"/>
              <a:gd name="T12" fmla="*/ 53 w 66"/>
              <a:gd name="T13" fmla="*/ 51 h 86"/>
              <a:gd name="T14" fmla="*/ 50 w 66"/>
              <a:gd name="T15" fmla="*/ 58 h 86"/>
              <a:gd name="T16" fmla="*/ 42 w 66"/>
              <a:gd name="T17" fmla="*/ 58 h 86"/>
              <a:gd name="T18" fmla="*/ 38 w 66"/>
              <a:gd name="T19" fmla="*/ 71 h 86"/>
              <a:gd name="T20" fmla="*/ 31 w 66"/>
              <a:gd name="T21" fmla="*/ 74 h 86"/>
              <a:gd name="T22" fmla="*/ 12 w 66"/>
              <a:gd name="T23" fmla="*/ 87 h 86"/>
              <a:gd name="T24" fmla="*/ 12 w 66"/>
              <a:gd name="T25" fmla="*/ 84 h 86"/>
              <a:gd name="T26" fmla="*/ 13 w 66"/>
              <a:gd name="T27" fmla="*/ 84 h 86"/>
              <a:gd name="T28" fmla="*/ 16 w 66"/>
              <a:gd name="T29" fmla="*/ 71 h 86"/>
              <a:gd name="T30" fmla="*/ 12 w 66"/>
              <a:gd name="T31" fmla="*/ 54 h 86"/>
              <a:gd name="T32" fmla="*/ 12 w 66"/>
              <a:gd name="T33" fmla="*/ 51 h 86"/>
              <a:gd name="T34" fmla="*/ 10 w 66"/>
              <a:gd name="T35" fmla="*/ 48 h 86"/>
              <a:gd name="T36" fmla="*/ 10 w 66"/>
              <a:gd name="T37" fmla="*/ 47 h 86"/>
              <a:gd name="T38" fmla="*/ 9 w 66"/>
              <a:gd name="T39" fmla="*/ 47 h 86"/>
              <a:gd name="T40" fmla="*/ 8 w 66"/>
              <a:gd name="T41" fmla="*/ 38 h 86"/>
              <a:gd name="T42" fmla="*/ 6 w 66"/>
              <a:gd name="T43" fmla="*/ 35 h 86"/>
              <a:gd name="T44" fmla="*/ 2 w 66"/>
              <a:gd name="T45" fmla="*/ 16 h 86"/>
              <a:gd name="T46" fmla="*/ 0 w 66"/>
              <a:gd name="T47" fmla="*/ 9 h 86"/>
              <a:gd name="T48" fmla="*/ 2 w 66"/>
              <a:gd name="T49" fmla="*/ 8 h 86"/>
              <a:gd name="T50" fmla="*/ 18 w 66"/>
              <a:gd name="T51" fmla="*/ 2 h 86"/>
              <a:gd name="T52" fmla="*/ 23 w 66"/>
              <a:gd name="T53" fmla="*/ 2 h 86"/>
              <a:gd name="T54" fmla="*/ 27 w 66"/>
              <a:gd name="T55" fmla="*/ 1 h 86"/>
              <a:gd name="T56" fmla="*/ 31 w 66"/>
              <a:gd name="T57" fmla="*/ 0 h 86"/>
              <a:gd name="T58" fmla="*/ 32 w 66"/>
              <a:gd name="T59" fmla="*/ 2 h 86"/>
              <a:gd name="T60" fmla="*/ 33 w 66"/>
              <a:gd name="T61" fmla="*/ 12 h 86"/>
              <a:gd name="T62" fmla="*/ 35 w 66"/>
              <a:gd name="T63" fmla="*/ 10 h 86"/>
              <a:gd name="T64" fmla="*/ 39 w 66"/>
              <a:gd name="T65" fmla="*/ 23 h 86"/>
              <a:gd name="T66" fmla="*/ 45 w 66"/>
              <a:gd name="T67" fmla="*/ 24 h 86"/>
              <a:gd name="T68" fmla="*/ 46 w 66"/>
              <a:gd name="T69" fmla="*/ 26 h 86"/>
              <a:gd name="T70" fmla="*/ 52 w 66"/>
              <a:gd name="T71" fmla="*/ 30 h 8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66"/>
              <a:gd name="T109" fmla="*/ 0 h 86"/>
              <a:gd name="T110" fmla="*/ 66 w 66"/>
              <a:gd name="T111" fmla="*/ 86 h 8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66" h="86">
                <a:moveTo>
                  <a:pt x="54" y="30"/>
                </a:moveTo>
                <a:lnTo>
                  <a:pt x="60" y="31"/>
                </a:lnTo>
                <a:lnTo>
                  <a:pt x="62" y="38"/>
                </a:lnTo>
                <a:lnTo>
                  <a:pt x="65" y="47"/>
                </a:lnTo>
                <a:lnTo>
                  <a:pt x="60" y="53"/>
                </a:lnTo>
                <a:lnTo>
                  <a:pt x="58" y="49"/>
                </a:lnTo>
                <a:lnTo>
                  <a:pt x="55" y="49"/>
                </a:lnTo>
                <a:lnTo>
                  <a:pt x="52" y="56"/>
                </a:lnTo>
                <a:lnTo>
                  <a:pt x="44" y="56"/>
                </a:lnTo>
                <a:lnTo>
                  <a:pt x="40" y="69"/>
                </a:lnTo>
                <a:lnTo>
                  <a:pt x="31" y="72"/>
                </a:lnTo>
                <a:lnTo>
                  <a:pt x="12" y="85"/>
                </a:lnTo>
                <a:lnTo>
                  <a:pt x="12" y="82"/>
                </a:lnTo>
                <a:lnTo>
                  <a:pt x="13" y="82"/>
                </a:lnTo>
                <a:lnTo>
                  <a:pt x="16" y="69"/>
                </a:lnTo>
                <a:lnTo>
                  <a:pt x="12" y="52"/>
                </a:lnTo>
                <a:lnTo>
                  <a:pt x="12" y="49"/>
                </a:lnTo>
                <a:lnTo>
                  <a:pt x="10" y="46"/>
                </a:lnTo>
                <a:lnTo>
                  <a:pt x="10" y="45"/>
                </a:lnTo>
                <a:lnTo>
                  <a:pt x="9" y="45"/>
                </a:lnTo>
                <a:lnTo>
                  <a:pt x="8" y="38"/>
                </a:lnTo>
                <a:lnTo>
                  <a:pt x="6" y="35"/>
                </a:lnTo>
                <a:lnTo>
                  <a:pt x="2" y="16"/>
                </a:lnTo>
                <a:lnTo>
                  <a:pt x="0" y="9"/>
                </a:lnTo>
                <a:lnTo>
                  <a:pt x="2" y="8"/>
                </a:lnTo>
                <a:lnTo>
                  <a:pt x="18" y="2"/>
                </a:lnTo>
                <a:lnTo>
                  <a:pt x="23" y="2"/>
                </a:lnTo>
                <a:lnTo>
                  <a:pt x="27" y="1"/>
                </a:lnTo>
                <a:lnTo>
                  <a:pt x="31" y="0"/>
                </a:lnTo>
                <a:lnTo>
                  <a:pt x="32" y="2"/>
                </a:lnTo>
                <a:lnTo>
                  <a:pt x="35" y="12"/>
                </a:lnTo>
                <a:lnTo>
                  <a:pt x="37" y="10"/>
                </a:lnTo>
                <a:lnTo>
                  <a:pt x="41" y="23"/>
                </a:lnTo>
                <a:lnTo>
                  <a:pt x="47" y="24"/>
                </a:lnTo>
                <a:lnTo>
                  <a:pt x="48" y="26"/>
                </a:lnTo>
                <a:lnTo>
                  <a:pt x="54" y="30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75" name="Freeform 219" descr="70%"/>
          <p:cNvSpPr>
            <a:spLocks/>
          </p:cNvSpPr>
          <p:nvPr/>
        </p:nvSpPr>
        <p:spPr bwMode="auto">
          <a:xfrm>
            <a:off x="6691313" y="2195513"/>
            <a:ext cx="231775" cy="401637"/>
          </a:xfrm>
          <a:custGeom>
            <a:avLst/>
            <a:gdLst>
              <a:gd name="T0" fmla="*/ 31 w 146"/>
              <a:gd name="T1" fmla="*/ 171 h 273"/>
              <a:gd name="T2" fmla="*/ 30 w 146"/>
              <a:gd name="T3" fmla="*/ 186 h 273"/>
              <a:gd name="T4" fmla="*/ 38 w 146"/>
              <a:gd name="T5" fmla="*/ 183 h 273"/>
              <a:gd name="T6" fmla="*/ 51 w 146"/>
              <a:gd name="T7" fmla="*/ 215 h 273"/>
              <a:gd name="T8" fmla="*/ 52 w 146"/>
              <a:gd name="T9" fmla="*/ 222 h 273"/>
              <a:gd name="T10" fmla="*/ 55 w 146"/>
              <a:gd name="T11" fmla="*/ 237 h 273"/>
              <a:gd name="T12" fmla="*/ 59 w 146"/>
              <a:gd name="T13" fmla="*/ 257 h 273"/>
              <a:gd name="T14" fmla="*/ 62 w 146"/>
              <a:gd name="T15" fmla="*/ 268 h 273"/>
              <a:gd name="T16" fmla="*/ 64 w 146"/>
              <a:gd name="T17" fmla="*/ 278 h 273"/>
              <a:gd name="T18" fmla="*/ 64 w 146"/>
              <a:gd name="T19" fmla="*/ 276 h 273"/>
              <a:gd name="T20" fmla="*/ 80 w 146"/>
              <a:gd name="T21" fmla="*/ 273 h 273"/>
              <a:gd name="T22" fmla="*/ 82 w 146"/>
              <a:gd name="T23" fmla="*/ 273 h 273"/>
              <a:gd name="T24" fmla="*/ 84 w 146"/>
              <a:gd name="T25" fmla="*/ 273 h 273"/>
              <a:gd name="T26" fmla="*/ 84 w 146"/>
              <a:gd name="T27" fmla="*/ 272 h 273"/>
              <a:gd name="T28" fmla="*/ 85 w 146"/>
              <a:gd name="T29" fmla="*/ 272 h 273"/>
              <a:gd name="T30" fmla="*/ 91 w 146"/>
              <a:gd name="T31" fmla="*/ 272 h 273"/>
              <a:gd name="T32" fmla="*/ 104 w 146"/>
              <a:gd name="T33" fmla="*/ 268 h 273"/>
              <a:gd name="T34" fmla="*/ 124 w 146"/>
              <a:gd name="T35" fmla="*/ 265 h 273"/>
              <a:gd name="T36" fmla="*/ 127 w 146"/>
              <a:gd name="T37" fmla="*/ 264 h 273"/>
              <a:gd name="T38" fmla="*/ 116 w 146"/>
              <a:gd name="T39" fmla="*/ 242 h 273"/>
              <a:gd name="T40" fmla="*/ 118 w 146"/>
              <a:gd name="T41" fmla="*/ 235 h 273"/>
              <a:gd name="T42" fmla="*/ 116 w 146"/>
              <a:gd name="T43" fmla="*/ 215 h 273"/>
              <a:gd name="T44" fmla="*/ 116 w 146"/>
              <a:gd name="T45" fmla="*/ 208 h 273"/>
              <a:gd name="T46" fmla="*/ 116 w 146"/>
              <a:gd name="T47" fmla="*/ 208 h 273"/>
              <a:gd name="T48" fmla="*/ 111 w 146"/>
              <a:gd name="T49" fmla="*/ 180 h 273"/>
              <a:gd name="T50" fmla="*/ 110 w 146"/>
              <a:gd name="T51" fmla="*/ 171 h 273"/>
              <a:gd name="T52" fmla="*/ 113 w 146"/>
              <a:gd name="T53" fmla="*/ 168 h 273"/>
              <a:gd name="T54" fmla="*/ 111 w 146"/>
              <a:gd name="T55" fmla="*/ 165 h 273"/>
              <a:gd name="T56" fmla="*/ 114 w 146"/>
              <a:gd name="T57" fmla="*/ 151 h 273"/>
              <a:gd name="T58" fmla="*/ 118 w 146"/>
              <a:gd name="T59" fmla="*/ 147 h 273"/>
              <a:gd name="T60" fmla="*/ 118 w 146"/>
              <a:gd name="T61" fmla="*/ 120 h 273"/>
              <a:gd name="T62" fmla="*/ 121 w 146"/>
              <a:gd name="T63" fmla="*/ 105 h 273"/>
              <a:gd name="T64" fmla="*/ 118 w 146"/>
              <a:gd name="T65" fmla="*/ 102 h 273"/>
              <a:gd name="T66" fmla="*/ 116 w 146"/>
              <a:gd name="T67" fmla="*/ 93 h 273"/>
              <a:gd name="T68" fmla="*/ 118 w 146"/>
              <a:gd name="T69" fmla="*/ 83 h 273"/>
              <a:gd name="T70" fmla="*/ 129 w 146"/>
              <a:gd name="T71" fmla="*/ 77 h 273"/>
              <a:gd name="T72" fmla="*/ 131 w 146"/>
              <a:gd name="T73" fmla="*/ 75 h 273"/>
              <a:gd name="T74" fmla="*/ 133 w 146"/>
              <a:gd name="T75" fmla="*/ 71 h 273"/>
              <a:gd name="T76" fmla="*/ 145 w 146"/>
              <a:gd name="T77" fmla="*/ 57 h 273"/>
              <a:gd name="T78" fmla="*/ 133 w 146"/>
              <a:gd name="T79" fmla="*/ 30 h 273"/>
              <a:gd name="T80" fmla="*/ 139 w 146"/>
              <a:gd name="T81" fmla="*/ 11 h 273"/>
              <a:gd name="T82" fmla="*/ 135 w 146"/>
              <a:gd name="T83" fmla="*/ 0 h 273"/>
              <a:gd name="T84" fmla="*/ 107 w 146"/>
              <a:gd name="T85" fmla="*/ 9 h 273"/>
              <a:gd name="T86" fmla="*/ 59 w 146"/>
              <a:gd name="T87" fmla="*/ 20 h 273"/>
              <a:gd name="T88" fmla="*/ 11 w 146"/>
              <a:gd name="T89" fmla="*/ 33 h 273"/>
              <a:gd name="T90" fmla="*/ 6 w 146"/>
              <a:gd name="T91" fmla="*/ 34 h 273"/>
              <a:gd name="T92" fmla="*/ 0 w 146"/>
              <a:gd name="T93" fmla="*/ 35 h 273"/>
              <a:gd name="T94" fmla="*/ 1 w 146"/>
              <a:gd name="T95" fmla="*/ 53 h 273"/>
              <a:gd name="T96" fmla="*/ 9 w 146"/>
              <a:gd name="T97" fmla="*/ 83 h 273"/>
              <a:gd name="T98" fmla="*/ 9 w 146"/>
              <a:gd name="T99" fmla="*/ 84 h 273"/>
              <a:gd name="T100" fmla="*/ 12 w 146"/>
              <a:gd name="T101" fmla="*/ 86 h 273"/>
              <a:gd name="T102" fmla="*/ 16 w 146"/>
              <a:gd name="T103" fmla="*/ 90 h 273"/>
              <a:gd name="T104" fmla="*/ 22 w 146"/>
              <a:gd name="T105" fmla="*/ 115 h 273"/>
              <a:gd name="T106" fmla="*/ 17 w 146"/>
              <a:gd name="T107" fmla="*/ 124 h 273"/>
              <a:gd name="T108" fmla="*/ 17 w 146"/>
              <a:gd name="T109" fmla="*/ 137 h 273"/>
              <a:gd name="T110" fmla="*/ 29 w 146"/>
              <a:gd name="T111" fmla="*/ 166 h 273"/>
              <a:gd name="T112" fmla="*/ 29 w 146"/>
              <a:gd name="T113" fmla="*/ 166 h 273"/>
              <a:gd name="T114" fmla="*/ 31 w 146"/>
              <a:gd name="T115" fmla="*/ 171 h 27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6"/>
              <a:gd name="T175" fmla="*/ 0 h 273"/>
              <a:gd name="T176" fmla="*/ 146 w 146"/>
              <a:gd name="T177" fmla="*/ 273 h 27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6" h="273">
                <a:moveTo>
                  <a:pt x="31" y="167"/>
                </a:moveTo>
                <a:lnTo>
                  <a:pt x="30" y="182"/>
                </a:lnTo>
                <a:lnTo>
                  <a:pt x="38" y="179"/>
                </a:lnTo>
                <a:lnTo>
                  <a:pt x="51" y="211"/>
                </a:lnTo>
                <a:lnTo>
                  <a:pt x="52" y="218"/>
                </a:lnTo>
                <a:lnTo>
                  <a:pt x="55" y="231"/>
                </a:lnTo>
                <a:lnTo>
                  <a:pt x="59" y="251"/>
                </a:lnTo>
                <a:lnTo>
                  <a:pt x="62" y="262"/>
                </a:lnTo>
                <a:lnTo>
                  <a:pt x="64" y="272"/>
                </a:lnTo>
                <a:lnTo>
                  <a:pt x="64" y="270"/>
                </a:lnTo>
                <a:lnTo>
                  <a:pt x="80" y="267"/>
                </a:lnTo>
                <a:lnTo>
                  <a:pt x="82" y="267"/>
                </a:lnTo>
                <a:lnTo>
                  <a:pt x="84" y="267"/>
                </a:lnTo>
                <a:lnTo>
                  <a:pt x="84" y="266"/>
                </a:lnTo>
                <a:lnTo>
                  <a:pt x="85" y="266"/>
                </a:lnTo>
                <a:lnTo>
                  <a:pt x="91" y="266"/>
                </a:lnTo>
                <a:lnTo>
                  <a:pt x="104" y="262"/>
                </a:lnTo>
                <a:lnTo>
                  <a:pt x="124" y="259"/>
                </a:lnTo>
                <a:lnTo>
                  <a:pt x="127" y="258"/>
                </a:lnTo>
                <a:lnTo>
                  <a:pt x="116" y="236"/>
                </a:lnTo>
                <a:lnTo>
                  <a:pt x="118" y="229"/>
                </a:lnTo>
                <a:lnTo>
                  <a:pt x="116" y="211"/>
                </a:lnTo>
                <a:lnTo>
                  <a:pt x="116" y="204"/>
                </a:lnTo>
                <a:lnTo>
                  <a:pt x="111" y="176"/>
                </a:lnTo>
                <a:lnTo>
                  <a:pt x="110" y="167"/>
                </a:lnTo>
                <a:lnTo>
                  <a:pt x="113" y="164"/>
                </a:lnTo>
                <a:lnTo>
                  <a:pt x="111" y="161"/>
                </a:lnTo>
                <a:lnTo>
                  <a:pt x="114" y="147"/>
                </a:lnTo>
                <a:lnTo>
                  <a:pt x="118" y="143"/>
                </a:lnTo>
                <a:lnTo>
                  <a:pt x="118" y="118"/>
                </a:lnTo>
                <a:lnTo>
                  <a:pt x="121" y="103"/>
                </a:lnTo>
                <a:lnTo>
                  <a:pt x="118" y="100"/>
                </a:lnTo>
                <a:lnTo>
                  <a:pt x="116" y="91"/>
                </a:lnTo>
                <a:lnTo>
                  <a:pt x="118" y="81"/>
                </a:lnTo>
                <a:lnTo>
                  <a:pt x="129" y="75"/>
                </a:lnTo>
                <a:lnTo>
                  <a:pt x="131" y="73"/>
                </a:lnTo>
                <a:lnTo>
                  <a:pt x="133" y="69"/>
                </a:lnTo>
                <a:lnTo>
                  <a:pt x="145" y="55"/>
                </a:lnTo>
                <a:lnTo>
                  <a:pt x="133" y="30"/>
                </a:lnTo>
                <a:lnTo>
                  <a:pt x="139" y="11"/>
                </a:lnTo>
                <a:lnTo>
                  <a:pt x="135" y="0"/>
                </a:lnTo>
                <a:lnTo>
                  <a:pt x="107" y="9"/>
                </a:lnTo>
                <a:lnTo>
                  <a:pt x="59" y="20"/>
                </a:lnTo>
                <a:lnTo>
                  <a:pt x="11" y="33"/>
                </a:lnTo>
                <a:lnTo>
                  <a:pt x="6" y="34"/>
                </a:lnTo>
                <a:lnTo>
                  <a:pt x="0" y="35"/>
                </a:lnTo>
                <a:lnTo>
                  <a:pt x="1" y="51"/>
                </a:lnTo>
                <a:lnTo>
                  <a:pt x="9" y="81"/>
                </a:lnTo>
                <a:lnTo>
                  <a:pt x="9" y="82"/>
                </a:lnTo>
                <a:lnTo>
                  <a:pt x="12" y="84"/>
                </a:lnTo>
                <a:lnTo>
                  <a:pt x="16" y="88"/>
                </a:lnTo>
                <a:lnTo>
                  <a:pt x="22" y="113"/>
                </a:lnTo>
                <a:lnTo>
                  <a:pt x="17" y="122"/>
                </a:lnTo>
                <a:lnTo>
                  <a:pt x="17" y="135"/>
                </a:lnTo>
                <a:lnTo>
                  <a:pt x="29" y="162"/>
                </a:lnTo>
                <a:lnTo>
                  <a:pt x="31" y="167"/>
                </a:lnTo>
              </a:path>
            </a:pathLst>
          </a:custGeom>
          <a:solidFill>
            <a:schemeClr val="accent3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17" name="Freeform 220"/>
          <p:cNvSpPr>
            <a:spLocks/>
          </p:cNvSpPr>
          <p:nvPr/>
        </p:nvSpPr>
        <p:spPr bwMode="auto">
          <a:xfrm>
            <a:off x="4794250" y="3760788"/>
            <a:ext cx="1143000" cy="393700"/>
          </a:xfrm>
          <a:custGeom>
            <a:avLst/>
            <a:gdLst>
              <a:gd name="T0" fmla="*/ 2147483647 w 724"/>
              <a:gd name="T1" fmla="*/ 2147483647 h 266"/>
              <a:gd name="T2" fmla="*/ 2147483647 w 724"/>
              <a:gd name="T3" fmla="*/ 2147483647 h 266"/>
              <a:gd name="T4" fmla="*/ 2147483647 w 724"/>
              <a:gd name="T5" fmla="*/ 2147483647 h 266"/>
              <a:gd name="T6" fmla="*/ 2147483647 w 724"/>
              <a:gd name="T7" fmla="*/ 2147483647 h 266"/>
              <a:gd name="T8" fmla="*/ 2147483647 w 724"/>
              <a:gd name="T9" fmla="*/ 2147483647 h 266"/>
              <a:gd name="T10" fmla="*/ 2147483647 w 724"/>
              <a:gd name="T11" fmla="*/ 2147483647 h 266"/>
              <a:gd name="T12" fmla="*/ 2147483647 w 724"/>
              <a:gd name="T13" fmla="*/ 2147483647 h 266"/>
              <a:gd name="T14" fmla="*/ 2147483647 w 724"/>
              <a:gd name="T15" fmla="*/ 2147483647 h 266"/>
              <a:gd name="T16" fmla="*/ 2147483647 w 724"/>
              <a:gd name="T17" fmla="*/ 2147483647 h 266"/>
              <a:gd name="T18" fmla="*/ 2147483647 w 724"/>
              <a:gd name="T19" fmla="*/ 2147483647 h 266"/>
              <a:gd name="T20" fmla="*/ 2147483647 w 724"/>
              <a:gd name="T21" fmla="*/ 2147483647 h 266"/>
              <a:gd name="T22" fmla="*/ 2147483647 w 724"/>
              <a:gd name="T23" fmla="*/ 2147483647 h 266"/>
              <a:gd name="T24" fmla="*/ 2147483647 w 724"/>
              <a:gd name="T25" fmla="*/ 2147483647 h 266"/>
              <a:gd name="T26" fmla="*/ 2147483647 w 724"/>
              <a:gd name="T27" fmla="*/ 2147483647 h 266"/>
              <a:gd name="T28" fmla="*/ 2147483647 w 724"/>
              <a:gd name="T29" fmla="*/ 2147483647 h 266"/>
              <a:gd name="T30" fmla="*/ 2147483647 w 724"/>
              <a:gd name="T31" fmla="*/ 2147483647 h 266"/>
              <a:gd name="T32" fmla="*/ 2147483647 w 724"/>
              <a:gd name="T33" fmla="*/ 2147483647 h 266"/>
              <a:gd name="T34" fmla="*/ 2147483647 w 724"/>
              <a:gd name="T35" fmla="*/ 2147483647 h 266"/>
              <a:gd name="T36" fmla="*/ 2147483647 w 724"/>
              <a:gd name="T37" fmla="*/ 2147483647 h 266"/>
              <a:gd name="T38" fmla="*/ 2147483647 w 724"/>
              <a:gd name="T39" fmla="*/ 2147483647 h 266"/>
              <a:gd name="T40" fmla="*/ 2147483647 w 724"/>
              <a:gd name="T41" fmla="*/ 2147483647 h 266"/>
              <a:gd name="T42" fmla="*/ 2147483647 w 724"/>
              <a:gd name="T43" fmla="*/ 2147483647 h 266"/>
              <a:gd name="T44" fmla="*/ 2147483647 w 724"/>
              <a:gd name="T45" fmla="*/ 2147483647 h 266"/>
              <a:gd name="T46" fmla="*/ 2147483647 w 724"/>
              <a:gd name="T47" fmla="*/ 2147483647 h 266"/>
              <a:gd name="T48" fmla="*/ 2147483647 w 724"/>
              <a:gd name="T49" fmla="*/ 2147483647 h 266"/>
              <a:gd name="T50" fmla="*/ 2147483647 w 724"/>
              <a:gd name="T51" fmla="*/ 2147483647 h 266"/>
              <a:gd name="T52" fmla="*/ 2147483647 w 724"/>
              <a:gd name="T53" fmla="*/ 2147483647 h 266"/>
              <a:gd name="T54" fmla="*/ 2147483647 w 724"/>
              <a:gd name="T55" fmla="*/ 2147483647 h 266"/>
              <a:gd name="T56" fmla="*/ 2147483647 w 724"/>
              <a:gd name="T57" fmla="*/ 2147483647 h 266"/>
              <a:gd name="T58" fmla="*/ 2147483647 w 724"/>
              <a:gd name="T59" fmla="*/ 2147483647 h 266"/>
              <a:gd name="T60" fmla="*/ 2147483647 w 724"/>
              <a:gd name="T61" fmla="*/ 2147483647 h 266"/>
              <a:gd name="T62" fmla="*/ 2147483647 w 724"/>
              <a:gd name="T63" fmla="*/ 2147483647 h 266"/>
              <a:gd name="T64" fmla="*/ 2147483647 w 724"/>
              <a:gd name="T65" fmla="*/ 2147483647 h 266"/>
              <a:gd name="T66" fmla="*/ 2147483647 w 724"/>
              <a:gd name="T67" fmla="*/ 2147483647 h 266"/>
              <a:gd name="T68" fmla="*/ 2147483647 w 724"/>
              <a:gd name="T69" fmla="*/ 2147483647 h 266"/>
              <a:gd name="T70" fmla="*/ 2147483647 w 724"/>
              <a:gd name="T71" fmla="*/ 0 h 266"/>
              <a:gd name="T72" fmla="*/ 2147483647 w 724"/>
              <a:gd name="T73" fmla="*/ 2147483647 h 266"/>
              <a:gd name="T74" fmla="*/ 2147483647 w 724"/>
              <a:gd name="T75" fmla="*/ 2147483647 h 266"/>
              <a:gd name="T76" fmla="*/ 2147483647 w 724"/>
              <a:gd name="T77" fmla="*/ 2147483647 h 266"/>
              <a:gd name="T78" fmla="*/ 2147483647 w 724"/>
              <a:gd name="T79" fmla="*/ 2147483647 h 266"/>
              <a:gd name="T80" fmla="*/ 2147483647 w 724"/>
              <a:gd name="T81" fmla="*/ 2147483647 h 266"/>
              <a:gd name="T82" fmla="*/ 2147483647 w 724"/>
              <a:gd name="T83" fmla="*/ 2147483647 h 266"/>
              <a:gd name="T84" fmla="*/ 2147483647 w 724"/>
              <a:gd name="T85" fmla="*/ 2147483647 h 266"/>
              <a:gd name="T86" fmla="*/ 2147483647 w 724"/>
              <a:gd name="T87" fmla="*/ 2147483647 h 266"/>
              <a:gd name="T88" fmla="*/ 2147483647 w 724"/>
              <a:gd name="T89" fmla="*/ 2147483647 h 266"/>
              <a:gd name="T90" fmla="*/ 2147483647 w 724"/>
              <a:gd name="T91" fmla="*/ 2147483647 h 266"/>
              <a:gd name="T92" fmla="*/ 2147483647 w 724"/>
              <a:gd name="T93" fmla="*/ 2147483647 h 266"/>
              <a:gd name="T94" fmla="*/ 2147483647 w 724"/>
              <a:gd name="T95" fmla="*/ 2147483647 h 266"/>
              <a:gd name="T96" fmla="*/ 2147483647 w 724"/>
              <a:gd name="T97" fmla="*/ 2147483647 h 266"/>
              <a:gd name="T98" fmla="*/ 2147483647 w 724"/>
              <a:gd name="T99" fmla="*/ 2147483647 h 266"/>
              <a:gd name="T100" fmla="*/ 2147483647 w 724"/>
              <a:gd name="T101" fmla="*/ 2147483647 h 266"/>
              <a:gd name="T102" fmla="*/ 2147483647 w 724"/>
              <a:gd name="T103" fmla="*/ 2147483647 h 266"/>
              <a:gd name="T104" fmla="*/ 2147483647 w 724"/>
              <a:gd name="T105" fmla="*/ 2147483647 h 266"/>
              <a:gd name="T106" fmla="*/ 2147483647 w 724"/>
              <a:gd name="T107" fmla="*/ 2147483647 h 266"/>
              <a:gd name="T108" fmla="*/ 2147483647 w 724"/>
              <a:gd name="T109" fmla="*/ 2147483647 h 266"/>
              <a:gd name="T110" fmla="*/ 2147483647 w 724"/>
              <a:gd name="T111" fmla="*/ 2147483647 h 266"/>
              <a:gd name="T112" fmla="*/ 2147483647 w 724"/>
              <a:gd name="T113" fmla="*/ 2147483647 h 266"/>
              <a:gd name="T114" fmla="*/ 2147483647 w 724"/>
              <a:gd name="T115" fmla="*/ 2147483647 h 26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24"/>
              <a:gd name="T175" fmla="*/ 0 h 266"/>
              <a:gd name="T176" fmla="*/ 724 w 724"/>
              <a:gd name="T177" fmla="*/ 266 h 26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24" h="266">
                <a:moveTo>
                  <a:pt x="113" y="89"/>
                </a:moveTo>
                <a:lnTo>
                  <a:pt x="113" y="89"/>
                </a:lnTo>
                <a:lnTo>
                  <a:pt x="101" y="90"/>
                </a:lnTo>
                <a:lnTo>
                  <a:pt x="73" y="92"/>
                </a:lnTo>
                <a:lnTo>
                  <a:pt x="69" y="93"/>
                </a:lnTo>
                <a:lnTo>
                  <a:pt x="63" y="93"/>
                </a:lnTo>
                <a:lnTo>
                  <a:pt x="56" y="94"/>
                </a:lnTo>
                <a:lnTo>
                  <a:pt x="52" y="94"/>
                </a:lnTo>
                <a:lnTo>
                  <a:pt x="56" y="108"/>
                </a:lnTo>
                <a:lnTo>
                  <a:pt x="54" y="112"/>
                </a:lnTo>
                <a:lnTo>
                  <a:pt x="55" y="122"/>
                </a:lnTo>
                <a:lnTo>
                  <a:pt x="41" y="124"/>
                </a:lnTo>
                <a:lnTo>
                  <a:pt x="48" y="129"/>
                </a:lnTo>
                <a:lnTo>
                  <a:pt x="51" y="136"/>
                </a:lnTo>
                <a:lnTo>
                  <a:pt x="49" y="139"/>
                </a:lnTo>
                <a:lnTo>
                  <a:pt x="40" y="150"/>
                </a:lnTo>
                <a:lnTo>
                  <a:pt x="49" y="160"/>
                </a:lnTo>
                <a:lnTo>
                  <a:pt x="40" y="161"/>
                </a:lnTo>
                <a:lnTo>
                  <a:pt x="30" y="179"/>
                </a:lnTo>
                <a:lnTo>
                  <a:pt x="30" y="203"/>
                </a:lnTo>
                <a:lnTo>
                  <a:pt x="20" y="200"/>
                </a:lnTo>
                <a:lnTo>
                  <a:pt x="18" y="207"/>
                </a:lnTo>
                <a:lnTo>
                  <a:pt x="11" y="216"/>
                </a:lnTo>
                <a:lnTo>
                  <a:pt x="8" y="221"/>
                </a:lnTo>
                <a:lnTo>
                  <a:pt x="11" y="221"/>
                </a:lnTo>
                <a:lnTo>
                  <a:pt x="12" y="217"/>
                </a:lnTo>
                <a:lnTo>
                  <a:pt x="15" y="224"/>
                </a:lnTo>
                <a:lnTo>
                  <a:pt x="18" y="249"/>
                </a:lnTo>
                <a:lnTo>
                  <a:pt x="12" y="249"/>
                </a:lnTo>
                <a:lnTo>
                  <a:pt x="0" y="265"/>
                </a:lnTo>
                <a:lnTo>
                  <a:pt x="26" y="263"/>
                </a:lnTo>
                <a:lnTo>
                  <a:pt x="40" y="262"/>
                </a:lnTo>
                <a:lnTo>
                  <a:pt x="49" y="260"/>
                </a:lnTo>
                <a:lnTo>
                  <a:pt x="56" y="260"/>
                </a:lnTo>
                <a:lnTo>
                  <a:pt x="66" y="260"/>
                </a:lnTo>
                <a:lnTo>
                  <a:pt x="73" y="259"/>
                </a:lnTo>
                <a:lnTo>
                  <a:pt x="83" y="258"/>
                </a:lnTo>
                <a:lnTo>
                  <a:pt x="87" y="258"/>
                </a:lnTo>
                <a:lnTo>
                  <a:pt x="92" y="258"/>
                </a:lnTo>
                <a:lnTo>
                  <a:pt x="96" y="258"/>
                </a:lnTo>
                <a:lnTo>
                  <a:pt x="103" y="256"/>
                </a:lnTo>
                <a:lnTo>
                  <a:pt x="109" y="256"/>
                </a:lnTo>
                <a:lnTo>
                  <a:pt x="112" y="256"/>
                </a:lnTo>
                <a:lnTo>
                  <a:pt x="113" y="255"/>
                </a:lnTo>
                <a:lnTo>
                  <a:pt x="120" y="255"/>
                </a:lnTo>
                <a:lnTo>
                  <a:pt x="128" y="255"/>
                </a:lnTo>
                <a:lnTo>
                  <a:pt x="132" y="253"/>
                </a:lnTo>
                <a:lnTo>
                  <a:pt x="139" y="253"/>
                </a:lnTo>
                <a:lnTo>
                  <a:pt x="148" y="253"/>
                </a:lnTo>
                <a:lnTo>
                  <a:pt x="167" y="251"/>
                </a:lnTo>
                <a:lnTo>
                  <a:pt x="168" y="251"/>
                </a:lnTo>
                <a:lnTo>
                  <a:pt x="178" y="249"/>
                </a:lnTo>
                <a:lnTo>
                  <a:pt x="182" y="249"/>
                </a:lnTo>
                <a:lnTo>
                  <a:pt x="182" y="248"/>
                </a:lnTo>
                <a:lnTo>
                  <a:pt x="202" y="246"/>
                </a:lnTo>
                <a:lnTo>
                  <a:pt x="209" y="246"/>
                </a:lnTo>
                <a:lnTo>
                  <a:pt x="228" y="244"/>
                </a:lnTo>
                <a:lnTo>
                  <a:pt x="235" y="244"/>
                </a:lnTo>
                <a:lnTo>
                  <a:pt x="254" y="241"/>
                </a:lnTo>
                <a:lnTo>
                  <a:pt x="265" y="241"/>
                </a:lnTo>
                <a:lnTo>
                  <a:pt x="268" y="239"/>
                </a:lnTo>
                <a:lnTo>
                  <a:pt x="295" y="238"/>
                </a:lnTo>
                <a:lnTo>
                  <a:pt x="299" y="237"/>
                </a:lnTo>
                <a:lnTo>
                  <a:pt x="301" y="237"/>
                </a:lnTo>
                <a:lnTo>
                  <a:pt x="307" y="237"/>
                </a:lnTo>
                <a:lnTo>
                  <a:pt x="331" y="234"/>
                </a:lnTo>
                <a:lnTo>
                  <a:pt x="342" y="232"/>
                </a:lnTo>
                <a:lnTo>
                  <a:pt x="347" y="231"/>
                </a:lnTo>
                <a:lnTo>
                  <a:pt x="351" y="231"/>
                </a:lnTo>
                <a:lnTo>
                  <a:pt x="368" y="230"/>
                </a:lnTo>
                <a:lnTo>
                  <a:pt x="385" y="228"/>
                </a:lnTo>
                <a:lnTo>
                  <a:pt x="387" y="227"/>
                </a:lnTo>
                <a:lnTo>
                  <a:pt x="407" y="225"/>
                </a:lnTo>
                <a:lnTo>
                  <a:pt x="408" y="225"/>
                </a:lnTo>
                <a:lnTo>
                  <a:pt x="418" y="224"/>
                </a:lnTo>
                <a:lnTo>
                  <a:pt x="421" y="224"/>
                </a:lnTo>
                <a:lnTo>
                  <a:pt x="429" y="223"/>
                </a:lnTo>
                <a:lnTo>
                  <a:pt x="430" y="223"/>
                </a:lnTo>
                <a:lnTo>
                  <a:pt x="434" y="221"/>
                </a:lnTo>
                <a:lnTo>
                  <a:pt x="437" y="221"/>
                </a:lnTo>
                <a:lnTo>
                  <a:pt x="440" y="221"/>
                </a:lnTo>
                <a:lnTo>
                  <a:pt x="463" y="218"/>
                </a:lnTo>
                <a:lnTo>
                  <a:pt x="468" y="217"/>
                </a:lnTo>
                <a:lnTo>
                  <a:pt x="475" y="217"/>
                </a:lnTo>
                <a:lnTo>
                  <a:pt x="477" y="216"/>
                </a:lnTo>
                <a:lnTo>
                  <a:pt x="480" y="216"/>
                </a:lnTo>
                <a:lnTo>
                  <a:pt x="483" y="216"/>
                </a:lnTo>
                <a:lnTo>
                  <a:pt x="486" y="214"/>
                </a:lnTo>
                <a:lnTo>
                  <a:pt x="494" y="214"/>
                </a:lnTo>
                <a:lnTo>
                  <a:pt x="506" y="213"/>
                </a:lnTo>
                <a:lnTo>
                  <a:pt x="516" y="212"/>
                </a:lnTo>
                <a:lnTo>
                  <a:pt x="520" y="210"/>
                </a:lnTo>
                <a:lnTo>
                  <a:pt x="520" y="209"/>
                </a:lnTo>
                <a:lnTo>
                  <a:pt x="519" y="196"/>
                </a:lnTo>
                <a:lnTo>
                  <a:pt x="519" y="186"/>
                </a:lnTo>
                <a:lnTo>
                  <a:pt x="523" y="181"/>
                </a:lnTo>
                <a:lnTo>
                  <a:pt x="536" y="179"/>
                </a:lnTo>
                <a:lnTo>
                  <a:pt x="541" y="174"/>
                </a:lnTo>
                <a:lnTo>
                  <a:pt x="541" y="164"/>
                </a:lnTo>
                <a:lnTo>
                  <a:pt x="541" y="159"/>
                </a:lnTo>
                <a:lnTo>
                  <a:pt x="544" y="154"/>
                </a:lnTo>
                <a:lnTo>
                  <a:pt x="551" y="147"/>
                </a:lnTo>
                <a:lnTo>
                  <a:pt x="560" y="140"/>
                </a:lnTo>
                <a:lnTo>
                  <a:pt x="569" y="139"/>
                </a:lnTo>
                <a:lnTo>
                  <a:pt x="570" y="139"/>
                </a:lnTo>
                <a:lnTo>
                  <a:pt x="583" y="138"/>
                </a:lnTo>
                <a:lnTo>
                  <a:pt x="602" y="121"/>
                </a:lnTo>
                <a:lnTo>
                  <a:pt x="601" y="118"/>
                </a:lnTo>
                <a:lnTo>
                  <a:pt x="612" y="111"/>
                </a:lnTo>
                <a:lnTo>
                  <a:pt x="621" y="108"/>
                </a:lnTo>
                <a:lnTo>
                  <a:pt x="624" y="106"/>
                </a:lnTo>
                <a:lnTo>
                  <a:pt x="628" y="96"/>
                </a:lnTo>
                <a:lnTo>
                  <a:pt x="628" y="94"/>
                </a:lnTo>
                <a:lnTo>
                  <a:pt x="628" y="89"/>
                </a:lnTo>
                <a:lnTo>
                  <a:pt x="638" y="82"/>
                </a:lnTo>
                <a:lnTo>
                  <a:pt x="649" y="72"/>
                </a:lnTo>
                <a:lnTo>
                  <a:pt x="652" y="75"/>
                </a:lnTo>
                <a:lnTo>
                  <a:pt x="650" y="79"/>
                </a:lnTo>
                <a:lnTo>
                  <a:pt x="662" y="80"/>
                </a:lnTo>
                <a:lnTo>
                  <a:pt x="662" y="79"/>
                </a:lnTo>
                <a:lnTo>
                  <a:pt x="663" y="76"/>
                </a:lnTo>
                <a:lnTo>
                  <a:pt x="666" y="69"/>
                </a:lnTo>
                <a:lnTo>
                  <a:pt x="670" y="65"/>
                </a:lnTo>
                <a:lnTo>
                  <a:pt x="680" y="59"/>
                </a:lnTo>
                <a:lnTo>
                  <a:pt x="682" y="57"/>
                </a:lnTo>
                <a:lnTo>
                  <a:pt x="689" y="59"/>
                </a:lnTo>
                <a:lnTo>
                  <a:pt x="691" y="61"/>
                </a:lnTo>
                <a:lnTo>
                  <a:pt x="695" y="61"/>
                </a:lnTo>
                <a:lnTo>
                  <a:pt x="698" y="58"/>
                </a:lnTo>
                <a:lnTo>
                  <a:pt x="699" y="58"/>
                </a:lnTo>
                <a:lnTo>
                  <a:pt x="704" y="41"/>
                </a:lnTo>
                <a:lnTo>
                  <a:pt x="706" y="39"/>
                </a:lnTo>
                <a:lnTo>
                  <a:pt x="709" y="34"/>
                </a:lnTo>
                <a:lnTo>
                  <a:pt x="718" y="32"/>
                </a:lnTo>
                <a:lnTo>
                  <a:pt x="720" y="25"/>
                </a:lnTo>
                <a:lnTo>
                  <a:pt x="721" y="12"/>
                </a:lnTo>
                <a:lnTo>
                  <a:pt x="721" y="2"/>
                </a:lnTo>
                <a:lnTo>
                  <a:pt x="723" y="0"/>
                </a:lnTo>
                <a:lnTo>
                  <a:pt x="714" y="1"/>
                </a:lnTo>
                <a:lnTo>
                  <a:pt x="707" y="2"/>
                </a:lnTo>
                <a:lnTo>
                  <a:pt x="699" y="2"/>
                </a:lnTo>
                <a:lnTo>
                  <a:pt x="699" y="5"/>
                </a:lnTo>
                <a:lnTo>
                  <a:pt x="681" y="8"/>
                </a:lnTo>
                <a:lnTo>
                  <a:pt x="678" y="8"/>
                </a:lnTo>
                <a:lnTo>
                  <a:pt x="675" y="9"/>
                </a:lnTo>
                <a:lnTo>
                  <a:pt x="673" y="9"/>
                </a:lnTo>
                <a:lnTo>
                  <a:pt x="671" y="9"/>
                </a:lnTo>
                <a:lnTo>
                  <a:pt x="668" y="11"/>
                </a:lnTo>
                <a:lnTo>
                  <a:pt x="662" y="11"/>
                </a:lnTo>
                <a:lnTo>
                  <a:pt x="650" y="12"/>
                </a:lnTo>
                <a:lnTo>
                  <a:pt x="642" y="15"/>
                </a:lnTo>
                <a:lnTo>
                  <a:pt x="639" y="15"/>
                </a:lnTo>
                <a:lnTo>
                  <a:pt x="638" y="15"/>
                </a:lnTo>
                <a:lnTo>
                  <a:pt x="623" y="18"/>
                </a:lnTo>
                <a:lnTo>
                  <a:pt x="619" y="18"/>
                </a:lnTo>
                <a:lnTo>
                  <a:pt x="609" y="19"/>
                </a:lnTo>
                <a:lnTo>
                  <a:pt x="587" y="22"/>
                </a:lnTo>
                <a:lnTo>
                  <a:pt x="585" y="22"/>
                </a:lnTo>
                <a:lnTo>
                  <a:pt x="569" y="25"/>
                </a:lnTo>
                <a:lnTo>
                  <a:pt x="556" y="26"/>
                </a:lnTo>
                <a:lnTo>
                  <a:pt x="554" y="26"/>
                </a:lnTo>
                <a:lnTo>
                  <a:pt x="551" y="26"/>
                </a:lnTo>
                <a:lnTo>
                  <a:pt x="549" y="29"/>
                </a:lnTo>
                <a:lnTo>
                  <a:pt x="542" y="30"/>
                </a:lnTo>
                <a:lnTo>
                  <a:pt x="530" y="32"/>
                </a:lnTo>
                <a:lnTo>
                  <a:pt x="523" y="32"/>
                </a:lnTo>
                <a:lnTo>
                  <a:pt x="516" y="33"/>
                </a:lnTo>
                <a:lnTo>
                  <a:pt x="506" y="34"/>
                </a:lnTo>
                <a:lnTo>
                  <a:pt x="504" y="34"/>
                </a:lnTo>
                <a:lnTo>
                  <a:pt x="502" y="34"/>
                </a:lnTo>
                <a:lnTo>
                  <a:pt x="486" y="36"/>
                </a:lnTo>
                <a:lnTo>
                  <a:pt x="477" y="39"/>
                </a:lnTo>
                <a:lnTo>
                  <a:pt x="457" y="40"/>
                </a:lnTo>
                <a:lnTo>
                  <a:pt x="450" y="40"/>
                </a:lnTo>
                <a:lnTo>
                  <a:pt x="443" y="41"/>
                </a:lnTo>
                <a:lnTo>
                  <a:pt x="440" y="41"/>
                </a:lnTo>
                <a:lnTo>
                  <a:pt x="439" y="41"/>
                </a:lnTo>
                <a:lnTo>
                  <a:pt x="427" y="41"/>
                </a:lnTo>
                <a:lnTo>
                  <a:pt x="415" y="43"/>
                </a:lnTo>
                <a:lnTo>
                  <a:pt x="414" y="43"/>
                </a:lnTo>
                <a:lnTo>
                  <a:pt x="409" y="43"/>
                </a:lnTo>
                <a:lnTo>
                  <a:pt x="401" y="46"/>
                </a:lnTo>
                <a:lnTo>
                  <a:pt x="396" y="46"/>
                </a:lnTo>
                <a:lnTo>
                  <a:pt x="385" y="47"/>
                </a:lnTo>
                <a:lnTo>
                  <a:pt x="371" y="48"/>
                </a:lnTo>
                <a:lnTo>
                  <a:pt x="368" y="48"/>
                </a:lnTo>
                <a:lnTo>
                  <a:pt x="361" y="50"/>
                </a:lnTo>
                <a:lnTo>
                  <a:pt x="355" y="50"/>
                </a:lnTo>
                <a:lnTo>
                  <a:pt x="353" y="50"/>
                </a:lnTo>
                <a:lnTo>
                  <a:pt x="342" y="51"/>
                </a:lnTo>
                <a:lnTo>
                  <a:pt x="335" y="51"/>
                </a:lnTo>
                <a:lnTo>
                  <a:pt x="328" y="51"/>
                </a:lnTo>
                <a:lnTo>
                  <a:pt x="325" y="51"/>
                </a:lnTo>
                <a:lnTo>
                  <a:pt x="318" y="51"/>
                </a:lnTo>
                <a:lnTo>
                  <a:pt x="310" y="53"/>
                </a:lnTo>
                <a:lnTo>
                  <a:pt x="307" y="54"/>
                </a:lnTo>
                <a:lnTo>
                  <a:pt x="304" y="55"/>
                </a:lnTo>
                <a:lnTo>
                  <a:pt x="303" y="53"/>
                </a:lnTo>
                <a:lnTo>
                  <a:pt x="293" y="55"/>
                </a:lnTo>
                <a:lnTo>
                  <a:pt x="288" y="55"/>
                </a:lnTo>
                <a:lnTo>
                  <a:pt x="282" y="55"/>
                </a:lnTo>
                <a:lnTo>
                  <a:pt x="278" y="57"/>
                </a:lnTo>
                <a:lnTo>
                  <a:pt x="263" y="58"/>
                </a:lnTo>
                <a:lnTo>
                  <a:pt x="259" y="59"/>
                </a:lnTo>
                <a:lnTo>
                  <a:pt x="257" y="59"/>
                </a:lnTo>
                <a:lnTo>
                  <a:pt x="247" y="59"/>
                </a:lnTo>
                <a:lnTo>
                  <a:pt x="239" y="61"/>
                </a:lnTo>
                <a:lnTo>
                  <a:pt x="228" y="62"/>
                </a:lnTo>
                <a:lnTo>
                  <a:pt x="221" y="64"/>
                </a:lnTo>
                <a:lnTo>
                  <a:pt x="213" y="65"/>
                </a:lnTo>
                <a:lnTo>
                  <a:pt x="209" y="65"/>
                </a:lnTo>
                <a:lnTo>
                  <a:pt x="195" y="66"/>
                </a:lnTo>
                <a:lnTo>
                  <a:pt x="195" y="64"/>
                </a:lnTo>
                <a:lnTo>
                  <a:pt x="175" y="64"/>
                </a:lnTo>
                <a:lnTo>
                  <a:pt x="177" y="66"/>
                </a:lnTo>
                <a:lnTo>
                  <a:pt x="178" y="69"/>
                </a:lnTo>
                <a:lnTo>
                  <a:pt x="180" y="83"/>
                </a:lnTo>
                <a:lnTo>
                  <a:pt x="160" y="85"/>
                </a:lnTo>
                <a:lnTo>
                  <a:pt x="152" y="86"/>
                </a:lnTo>
                <a:lnTo>
                  <a:pt x="142" y="86"/>
                </a:lnTo>
                <a:lnTo>
                  <a:pt x="139" y="86"/>
                </a:lnTo>
                <a:lnTo>
                  <a:pt x="137" y="86"/>
                </a:lnTo>
                <a:lnTo>
                  <a:pt x="119" y="89"/>
                </a:lnTo>
                <a:lnTo>
                  <a:pt x="114" y="89"/>
                </a:lnTo>
                <a:lnTo>
                  <a:pt x="113" y="89"/>
                </a:lnTo>
              </a:path>
            </a:pathLst>
          </a:custGeom>
          <a:noFill/>
          <a:ln w="63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77" name="Freeform 221" descr="70%"/>
          <p:cNvSpPr>
            <a:spLocks/>
          </p:cNvSpPr>
          <p:nvPr/>
        </p:nvSpPr>
        <p:spPr bwMode="auto">
          <a:xfrm>
            <a:off x="5664200" y="3236913"/>
            <a:ext cx="1047750" cy="566737"/>
          </a:xfrm>
          <a:custGeom>
            <a:avLst/>
            <a:gdLst>
              <a:gd name="T0" fmla="*/ 607 w 663"/>
              <a:gd name="T1" fmla="*/ 223 h 384"/>
              <a:gd name="T2" fmla="*/ 621 w 663"/>
              <a:gd name="T3" fmla="*/ 240 h 384"/>
              <a:gd name="T4" fmla="*/ 635 w 663"/>
              <a:gd name="T5" fmla="*/ 282 h 384"/>
              <a:gd name="T6" fmla="*/ 614 w 663"/>
              <a:gd name="T7" fmla="*/ 286 h 384"/>
              <a:gd name="T8" fmla="*/ 571 w 663"/>
              <a:gd name="T9" fmla="*/ 296 h 384"/>
              <a:gd name="T10" fmla="*/ 548 w 663"/>
              <a:gd name="T11" fmla="*/ 302 h 384"/>
              <a:gd name="T12" fmla="*/ 499 w 663"/>
              <a:gd name="T13" fmla="*/ 311 h 384"/>
              <a:gd name="T14" fmla="*/ 478 w 663"/>
              <a:gd name="T15" fmla="*/ 316 h 384"/>
              <a:gd name="T16" fmla="*/ 446 w 663"/>
              <a:gd name="T17" fmla="*/ 323 h 384"/>
              <a:gd name="T18" fmla="*/ 417 w 663"/>
              <a:gd name="T19" fmla="*/ 328 h 384"/>
              <a:gd name="T20" fmla="*/ 409 w 663"/>
              <a:gd name="T21" fmla="*/ 329 h 384"/>
              <a:gd name="T22" fmla="*/ 350 w 663"/>
              <a:gd name="T23" fmla="*/ 341 h 384"/>
              <a:gd name="T24" fmla="*/ 312 w 663"/>
              <a:gd name="T25" fmla="*/ 347 h 384"/>
              <a:gd name="T26" fmla="*/ 273 w 663"/>
              <a:gd name="T27" fmla="*/ 354 h 384"/>
              <a:gd name="T28" fmla="*/ 245 w 663"/>
              <a:gd name="T29" fmla="*/ 359 h 384"/>
              <a:gd name="T30" fmla="*/ 237 w 663"/>
              <a:gd name="T31" fmla="*/ 361 h 384"/>
              <a:gd name="T32" fmla="*/ 188 w 663"/>
              <a:gd name="T33" fmla="*/ 368 h 384"/>
              <a:gd name="T34" fmla="*/ 162 w 663"/>
              <a:gd name="T35" fmla="*/ 368 h 384"/>
              <a:gd name="T36" fmla="*/ 125 w 663"/>
              <a:gd name="T37" fmla="*/ 374 h 384"/>
              <a:gd name="T38" fmla="*/ 110 w 663"/>
              <a:gd name="T39" fmla="*/ 377 h 384"/>
              <a:gd name="T40" fmla="*/ 72 w 663"/>
              <a:gd name="T41" fmla="*/ 384 h 384"/>
              <a:gd name="T42" fmla="*/ 18 w 663"/>
              <a:gd name="T43" fmla="*/ 391 h 384"/>
              <a:gd name="T44" fmla="*/ 13 w 663"/>
              <a:gd name="T45" fmla="*/ 384 h 384"/>
              <a:gd name="T46" fmla="*/ 62 w 663"/>
              <a:gd name="T47" fmla="*/ 349 h 384"/>
              <a:gd name="T48" fmla="*/ 86 w 663"/>
              <a:gd name="T49" fmla="*/ 313 h 384"/>
              <a:gd name="T50" fmla="*/ 118 w 663"/>
              <a:gd name="T51" fmla="*/ 278 h 384"/>
              <a:gd name="T52" fmla="*/ 152 w 663"/>
              <a:gd name="T53" fmla="*/ 298 h 384"/>
              <a:gd name="T54" fmla="*/ 192 w 663"/>
              <a:gd name="T55" fmla="*/ 289 h 384"/>
              <a:gd name="T56" fmla="*/ 224 w 663"/>
              <a:gd name="T57" fmla="*/ 273 h 384"/>
              <a:gd name="T58" fmla="*/ 255 w 663"/>
              <a:gd name="T59" fmla="*/ 258 h 384"/>
              <a:gd name="T60" fmla="*/ 266 w 663"/>
              <a:gd name="T61" fmla="*/ 229 h 384"/>
              <a:gd name="T62" fmla="*/ 283 w 663"/>
              <a:gd name="T63" fmla="*/ 188 h 384"/>
              <a:gd name="T64" fmla="*/ 295 w 663"/>
              <a:gd name="T65" fmla="*/ 155 h 384"/>
              <a:gd name="T66" fmla="*/ 317 w 663"/>
              <a:gd name="T67" fmla="*/ 130 h 384"/>
              <a:gd name="T68" fmla="*/ 336 w 663"/>
              <a:gd name="T69" fmla="*/ 120 h 384"/>
              <a:gd name="T70" fmla="*/ 365 w 663"/>
              <a:gd name="T71" fmla="*/ 68 h 384"/>
              <a:gd name="T72" fmla="*/ 389 w 663"/>
              <a:gd name="T73" fmla="*/ 18 h 384"/>
              <a:gd name="T74" fmla="*/ 406 w 663"/>
              <a:gd name="T75" fmla="*/ 9 h 384"/>
              <a:gd name="T76" fmla="*/ 436 w 663"/>
              <a:gd name="T77" fmla="*/ 27 h 384"/>
              <a:gd name="T78" fmla="*/ 449 w 663"/>
              <a:gd name="T79" fmla="*/ 5 h 384"/>
              <a:gd name="T80" fmla="*/ 479 w 663"/>
              <a:gd name="T81" fmla="*/ 27 h 384"/>
              <a:gd name="T82" fmla="*/ 506 w 663"/>
              <a:gd name="T83" fmla="*/ 45 h 384"/>
              <a:gd name="T84" fmla="*/ 510 w 663"/>
              <a:gd name="T85" fmla="*/ 57 h 384"/>
              <a:gd name="T86" fmla="*/ 499 w 663"/>
              <a:gd name="T87" fmla="*/ 74 h 384"/>
              <a:gd name="T88" fmla="*/ 493 w 663"/>
              <a:gd name="T89" fmla="*/ 88 h 384"/>
              <a:gd name="T90" fmla="*/ 520 w 663"/>
              <a:gd name="T91" fmla="*/ 96 h 384"/>
              <a:gd name="T92" fmla="*/ 555 w 663"/>
              <a:gd name="T93" fmla="*/ 114 h 384"/>
              <a:gd name="T94" fmla="*/ 596 w 663"/>
              <a:gd name="T95" fmla="*/ 166 h 384"/>
              <a:gd name="T96" fmla="*/ 550 w 663"/>
              <a:gd name="T97" fmla="*/ 148 h 384"/>
              <a:gd name="T98" fmla="*/ 590 w 663"/>
              <a:gd name="T99" fmla="*/ 173 h 384"/>
              <a:gd name="T100" fmla="*/ 594 w 663"/>
              <a:gd name="T101" fmla="*/ 196 h 384"/>
              <a:gd name="T102" fmla="*/ 587 w 663"/>
              <a:gd name="T103" fmla="*/ 214 h 38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663"/>
              <a:gd name="T157" fmla="*/ 0 h 384"/>
              <a:gd name="T158" fmla="*/ 663 w 663"/>
              <a:gd name="T159" fmla="*/ 384 h 38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663" h="384">
                <a:moveTo>
                  <a:pt x="603" y="213"/>
                </a:moveTo>
                <a:lnTo>
                  <a:pt x="604" y="215"/>
                </a:lnTo>
                <a:lnTo>
                  <a:pt x="606" y="213"/>
                </a:lnTo>
                <a:lnTo>
                  <a:pt x="613" y="217"/>
                </a:lnTo>
                <a:lnTo>
                  <a:pt x="616" y="230"/>
                </a:lnTo>
                <a:lnTo>
                  <a:pt x="616" y="231"/>
                </a:lnTo>
                <a:lnTo>
                  <a:pt x="616" y="233"/>
                </a:lnTo>
                <a:lnTo>
                  <a:pt x="620" y="234"/>
                </a:lnTo>
                <a:lnTo>
                  <a:pt x="627" y="234"/>
                </a:lnTo>
                <a:lnTo>
                  <a:pt x="632" y="235"/>
                </a:lnTo>
                <a:lnTo>
                  <a:pt x="642" y="231"/>
                </a:lnTo>
                <a:lnTo>
                  <a:pt x="662" y="270"/>
                </a:lnTo>
                <a:lnTo>
                  <a:pt x="650" y="271"/>
                </a:lnTo>
                <a:lnTo>
                  <a:pt x="641" y="274"/>
                </a:lnTo>
                <a:lnTo>
                  <a:pt x="630" y="277"/>
                </a:lnTo>
                <a:lnTo>
                  <a:pt x="628" y="277"/>
                </a:lnTo>
                <a:lnTo>
                  <a:pt x="625" y="277"/>
                </a:lnTo>
                <a:lnTo>
                  <a:pt x="623" y="278"/>
                </a:lnTo>
                <a:lnTo>
                  <a:pt x="620" y="278"/>
                </a:lnTo>
                <a:lnTo>
                  <a:pt x="610" y="281"/>
                </a:lnTo>
                <a:lnTo>
                  <a:pt x="609" y="281"/>
                </a:lnTo>
                <a:lnTo>
                  <a:pt x="606" y="281"/>
                </a:lnTo>
                <a:lnTo>
                  <a:pt x="588" y="285"/>
                </a:lnTo>
                <a:lnTo>
                  <a:pt x="577" y="288"/>
                </a:lnTo>
                <a:lnTo>
                  <a:pt x="574" y="288"/>
                </a:lnTo>
                <a:lnTo>
                  <a:pt x="559" y="292"/>
                </a:lnTo>
                <a:lnTo>
                  <a:pt x="556" y="294"/>
                </a:lnTo>
                <a:lnTo>
                  <a:pt x="553" y="294"/>
                </a:lnTo>
                <a:lnTo>
                  <a:pt x="546" y="295"/>
                </a:lnTo>
                <a:lnTo>
                  <a:pt x="542" y="295"/>
                </a:lnTo>
                <a:lnTo>
                  <a:pt x="521" y="301"/>
                </a:lnTo>
                <a:lnTo>
                  <a:pt x="518" y="301"/>
                </a:lnTo>
                <a:lnTo>
                  <a:pt x="503" y="303"/>
                </a:lnTo>
                <a:lnTo>
                  <a:pt x="499" y="305"/>
                </a:lnTo>
                <a:lnTo>
                  <a:pt x="496" y="305"/>
                </a:lnTo>
                <a:lnTo>
                  <a:pt x="490" y="306"/>
                </a:lnTo>
                <a:lnTo>
                  <a:pt x="486" y="308"/>
                </a:lnTo>
                <a:lnTo>
                  <a:pt x="482" y="308"/>
                </a:lnTo>
                <a:lnTo>
                  <a:pt x="479" y="309"/>
                </a:lnTo>
                <a:lnTo>
                  <a:pt x="464" y="312"/>
                </a:lnTo>
                <a:lnTo>
                  <a:pt x="461" y="312"/>
                </a:lnTo>
                <a:lnTo>
                  <a:pt x="454" y="313"/>
                </a:lnTo>
                <a:lnTo>
                  <a:pt x="450" y="315"/>
                </a:lnTo>
                <a:lnTo>
                  <a:pt x="447" y="315"/>
                </a:lnTo>
                <a:lnTo>
                  <a:pt x="443" y="316"/>
                </a:lnTo>
                <a:lnTo>
                  <a:pt x="440" y="317"/>
                </a:lnTo>
                <a:lnTo>
                  <a:pt x="429" y="319"/>
                </a:lnTo>
                <a:lnTo>
                  <a:pt x="421" y="320"/>
                </a:lnTo>
                <a:lnTo>
                  <a:pt x="420" y="320"/>
                </a:lnTo>
                <a:lnTo>
                  <a:pt x="417" y="321"/>
                </a:lnTo>
                <a:lnTo>
                  <a:pt x="415" y="321"/>
                </a:lnTo>
                <a:lnTo>
                  <a:pt x="414" y="321"/>
                </a:lnTo>
                <a:lnTo>
                  <a:pt x="413" y="321"/>
                </a:lnTo>
                <a:lnTo>
                  <a:pt x="386" y="327"/>
                </a:lnTo>
                <a:lnTo>
                  <a:pt x="379" y="328"/>
                </a:lnTo>
                <a:lnTo>
                  <a:pt x="376" y="328"/>
                </a:lnTo>
                <a:lnTo>
                  <a:pt x="367" y="331"/>
                </a:lnTo>
                <a:lnTo>
                  <a:pt x="354" y="333"/>
                </a:lnTo>
                <a:lnTo>
                  <a:pt x="350" y="334"/>
                </a:lnTo>
                <a:lnTo>
                  <a:pt x="344" y="334"/>
                </a:lnTo>
                <a:lnTo>
                  <a:pt x="337" y="335"/>
                </a:lnTo>
                <a:lnTo>
                  <a:pt x="324" y="338"/>
                </a:lnTo>
                <a:lnTo>
                  <a:pt x="314" y="339"/>
                </a:lnTo>
                <a:lnTo>
                  <a:pt x="311" y="341"/>
                </a:lnTo>
                <a:lnTo>
                  <a:pt x="310" y="341"/>
                </a:lnTo>
                <a:lnTo>
                  <a:pt x="303" y="342"/>
                </a:lnTo>
                <a:lnTo>
                  <a:pt x="287" y="344"/>
                </a:lnTo>
                <a:lnTo>
                  <a:pt x="275" y="345"/>
                </a:lnTo>
                <a:lnTo>
                  <a:pt x="271" y="346"/>
                </a:lnTo>
                <a:lnTo>
                  <a:pt x="265" y="346"/>
                </a:lnTo>
                <a:lnTo>
                  <a:pt x="261" y="348"/>
                </a:lnTo>
                <a:lnTo>
                  <a:pt x="253" y="348"/>
                </a:lnTo>
                <a:lnTo>
                  <a:pt x="247" y="349"/>
                </a:lnTo>
                <a:lnTo>
                  <a:pt x="243" y="351"/>
                </a:lnTo>
                <a:lnTo>
                  <a:pt x="241" y="351"/>
                </a:lnTo>
                <a:lnTo>
                  <a:pt x="240" y="351"/>
                </a:lnTo>
                <a:lnTo>
                  <a:pt x="239" y="351"/>
                </a:lnTo>
                <a:lnTo>
                  <a:pt x="236" y="351"/>
                </a:lnTo>
                <a:lnTo>
                  <a:pt x="223" y="352"/>
                </a:lnTo>
                <a:lnTo>
                  <a:pt x="201" y="355"/>
                </a:lnTo>
                <a:lnTo>
                  <a:pt x="198" y="356"/>
                </a:lnTo>
                <a:lnTo>
                  <a:pt x="190" y="358"/>
                </a:lnTo>
                <a:lnTo>
                  <a:pt x="187" y="358"/>
                </a:lnTo>
                <a:lnTo>
                  <a:pt x="175" y="359"/>
                </a:lnTo>
                <a:lnTo>
                  <a:pt x="171" y="359"/>
                </a:lnTo>
                <a:lnTo>
                  <a:pt x="172" y="356"/>
                </a:lnTo>
                <a:lnTo>
                  <a:pt x="164" y="358"/>
                </a:lnTo>
                <a:lnTo>
                  <a:pt x="157" y="359"/>
                </a:lnTo>
                <a:lnTo>
                  <a:pt x="148" y="359"/>
                </a:lnTo>
                <a:lnTo>
                  <a:pt x="148" y="362"/>
                </a:lnTo>
                <a:lnTo>
                  <a:pt x="130" y="364"/>
                </a:lnTo>
                <a:lnTo>
                  <a:pt x="127" y="364"/>
                </a:lnTo>
                <a:lnTo>
                  <a:pt x="125" y="366"/>
                </a:lnTo>
                <a:lnTo>
                  <a:pt x="122" y="366"/>
                </a:lnTo>
                <a:lnTo>
                  <a:pt x="120" y="366"/>
                </a:lnTo>
                <a:lnTo>
                  <a:pt x="118" y="367"/>
                </a:lnTo>
                <a:lnTo>
                  <a:pt x="111" y="367"/>
                </a:lnTo>
                <a:lnTo>
                  <a:pt x="100" y="369"/>
                </a:lnTo>
                <a:lnTo>
                  <a:pt x="91" y="371"/>
                </a:lnTo>
                <a:lnTo>
                  <a:pt x="89" y="371"/>
                </a:lnTo>
                <a:lnTo>
                  <a:pt x="87" y="371"/>
                </a:lnTo>
                <a:lnTo>
                  <a:pt x="72" y="374"/>
                </a:lnTo>
                <a:lnTo>
                  <a:pt x="68" y="374"/>
                </a:lnTo>
                <a:lnTo>
                  <a:pt x="58" y="376"/>
                </a:lnTo>
                <a:lnTo>
                  <a:pt x="36" y="378"/>
                </a:lnTo>
                <a:lnTo>
                  <a:pt x="34" y="378"/>
                </a:lnTo>
                <a:lnTo>
                  <a:pt x="18" y="381"/>
                </a:lnTo>
                <a:lnTo>
                  <a:pt x="5" y="383"/>
                </a:lnTo>
                <a:lnTo>
                  <a:pt x="2" y="383"/>
                </a:lnTo>
                <a:lnTo>
                  <a:pt x="0" y="383"/>
                </a:lnTo>
                <a:lnTo>
                  <a:pt x="4" y="381"/>
                </a:lnTo>
                <a:lnTo>
                  <a:pt x="13" y="374"/>
                </a:lnTo>
                <a:lnTo>
                  <a:pt x="18" y="374"/>
                </a:lnTo>
                <a:lnTo>
                  <a:pt x="44" y="360"/>
                </a:lnTo>
                <a:lnTo>
                  <a:pt x="44" y="358"/>
                </a:lnTo>
                <a:lnTo>
                  <a:pt x="62" y="342"/>
                </a:lnTo>
                <a:lnTo>
                  <a:pt x="62" y="341"/>
                </a:lnTo>
                <a:lnTo>
                  <a:pt x="62" y="334"/>
                </a:lnTo>
                <a:lnTo>
                  <a:pt x="72" y="327"/>
                </a:lnTo>
                <a:lnTo>
                  <a:pt x="73" y="315"/>
                </a:lnTo>
                <a:lnTo>
                  <a:pt x="84" y="305"/>
                </a:lnTo>
                <a:lnTo>
                  <a:pt x="86" y="305"/>
                </a:lnTo>
                <a:lnTo>
                  <a:pt x="94" y="298"/>
                </a:lnTo>
                <a:lnTo>
                  <a:pt x="100" y="295"/>
                </a:lnTo>
                <a:lnTo>
                  <a:pt x="104" y="291"/>
                </a:lnTo>
                <a:lnTo>
                  <a:pt x="112" y="281"/>
                </a:lnTo>
                <a:lnTo>
                  <a:pt x="120" y="270"/>
                </a:lnTo>
                <a:lnTo>
                  <a:pt x="129" y="260"/>
                </a:lnTo>
                <a:lnTo>
                  <a:pt x="133" y="262"/>
                </a:lnTo>
                <a:lnTo>
                  <a:pt x="130" y="265"/>
                </a:lnTo>
                <a:lnTo>
                  <a:pt x="134" y="277"/>
                </a:lnTo>
                <a:lnTo>
                  <a:pt x="154" y="290"/>
                </a:lnTo>
                <a:lnTo>
                  <a:pt x="159" y="294"/>
                </a:lnTo>
                <a:lnTo>
                  <a:pt x="178" y="281"/>
                </a:lnTo>
                <a:lnTo>
                  <a:pt x="183" y="274"/>
                </a:lnTo>
                <a:lnTo>
                  <a:pt x="187" y="277"/>
                </a:lnTo>
                <a:lnTo>
                  <a:pt x="194" y="281"/>
                </a:lnTo>
                <a:lnTo>
                  <a:pt x="197" y="284"/>
                </a:lnTo>
                <a:lnTo>
                  <a:pt x="204" y="277"/>
                </a:lnTo>
                <a:lnTo>
                  <a:pt x="215" y="271"/>
                </a:lnTo>
                <a:lnTo>
                  <a:pt x="216" y="273"/>
                </a:lnTo>
                <a:lnTo>
                  <a:pt x="226" y="266"/>
                </a:lnTo>
                <a:lnTo>
                  <a:pt x="223" y="262"/>
                </a:lnTo>
                <a:lnTo>
                  <a:pt x="223" y="258"/>
                </a:lnTo>
                <a:lnTo>
                  <a:pt x="232" y="262"/>
                </a:lnTo>
                <a:lnTo>
                  <a:pt x="254" y="248"/>
                </a:lnTo>
                <a:lnTo>
                  <a:pt x="257" y="252"/>
                </a:lnTo>
                <a:lnTo>
                  <a:pt x="268" y="241"/>
                </a:lnTo>
                <a:lnTo>
                  <a:pt x="272" y="230"/>
                </a:lnTo>
                <a:lnTo>
                  <a:pt x="273" y="227"/>
                </a:lnTo>
                <a:lnTo>
                  <a:pt x="271" y="224"/>
                </a:lnTo>
                <a:lnTo>
                  <a:pt x="268" y="223"/>
                </a:lnTo>
                <a:lnTo>
                  <a:pt x="265" y="220"/>
                </a:lnTo>
                <a:lnTo>
                  <a:pt x="271" y="210"/>
                </a:lnTo>
                <a:lnTo>
                  <a:pt x="273" y="198"/>
                </a:lnTo>
                <a:lnTo>
                  <a:pt x="280" y="188"/>
                </a:lnTo>
                <a:lnTo>
                  <a:pt x="285" y="184"/>
                </a:lnTo>
                <a:lnTo>
                  <a:pt x="285" y="183"/>
                </a:lnTo>
                <a:lnTo>
                  <a:pt x="287" y="174"/>
                </a:lnTo>
                <a:lnTo>
                  <a:pt x="287" y="169"/>
                </a:lnTo>
                <a:lnTo>
                  <a:pt x="292" y="158"/>
                </a:lnTo>
                <a:lnTo>
                  <a:pt x="297" y="151"/>
                </a:lnTo>
                <a:lnTo>
                  <a:pt x="299" y="141"/>
                </a:lnTo>
                <a:lnTo>
                  <a:pt x="300" y="140"/>
                </a:lnTo>
                <a:lnTo>
                  <a:pt x="303" y="113"/>
                </a:lnTo>
                <a:lnTo>
                  <a:pt x="310" y="116"/>
                </a:lnTo>
                <a:lnTo>
                  <a:pt x="319" y="126"/>
                </a:lnTo>
                <a:lnTo>
                  <a:pt x="333" y="129"/>
                </a:lnTo>
                <a:lnTo>
                  <a:pt x="337" y="123"/>
                </a:lnTo>
                <a:lnTo>
                  <a:pt x="340" y="120"/>
                </a:lnTo>
                <a:lnTo>
                  <a:pt x="340" y="117"/>
                </a:lnTo>
                <a:lnTo>
                  <a:pt x="340" y="116"/>
                </a:lnTo>
                <a:lnTo>
                  <a:pt x="347" y="87"/>
                </a:lnTo>
                <a:lnTo>
                  <a:pt x="351" y="77"/>
                </a:lnTo>
                <a:lnTo>
                  <a:pt x="351" y="76"/>
                </a:lnTo>
                <a:lnTo>
                  <a:pt x="364" y="84"/>
                </a:lnTo>
                <a:lnTo>
                  <a:pt x="369" y="66"/>
                </a:lnTo>
                <a:lnTo>
                  <a:pt x="383" y="54"/>
                </a:lnTo>
                <a:lnTo>
                  <a:pt x="383" y="47"/>
                </a:lnTo>
                <a:lnTo>
                  <a:pt x="386" y="43"/>
                </a:lnTo>
                <a:lnTo>
                  <a:pt x="390" y="38"/>
                </a:lnTo>
                <a:lnTo>
                  <a:pt x="393" y="18"/>
                </a:lnTo>
                <a:lnTo>
                  <a:pt x="392" y="0"/>
                </a:lnTo>
                <a:lnTo>
                  <a:pt x="397" y="2"/>
                </a:lnTo>
                <a:lnTo>
                  <a:pt x="400" y="4"/>
                </a:lnTo>
                <a:lnTo>
                  <a:pt x="403" y="6"/>
                </a:lnTo>
                <a:lnTo>
                  <a:pt x="410" y="9"/>
                </a:lnTo>
                <a:lnTo>
                  <a:pt x="413" y="11"/>
                </a:lnTo>
                <a:lnTo>
                  <a:pt x="421" y="16"/>
                </a:lnTo>
                <a:lnTo>
                  <a:pt x="424" y="18"/>
                </a:lnTo>
                <a:lnTo>
                  <a:pt x="424" y="19"/>
                </a:lnTo>
                <a:lnTo>
                  <a:pt x="440" y="27"/>
                </a:lnTo>
                <a:lnTo>
                  <a:pt x="443" y="13"/>
                </a:lnTo>
                <a:lnTo>
                  <a:pt x="443" y="9"/>
                </a:lnTo>
                <a:lnTo>
                  <a:pt x="446" y="5"/>
                </a:lnTo>
                <a:lnTo>
                  <a:pt x="449" y="4"/>
                </a:lnTo>
                <a:lnTo>
                  <a:pt x="453" y="5"/>
                </a:lnTo>
                <a:lnTo>
                  <a:pt x="465" y="9"/>
                </a:lnTo>
                <a:lnTo>
                  <a:pt x="470" y="12"/>
                </a:lnTo>
                <a:lnTo>
                  <a:pt x="465" y="23"/>
                </a:lnTo>
                <a:lnTo>
                  <a:pt x="479" y="27"/>
                </a:lnTo>
                <a:lnTo>
                  <a:pt x="483" y="27"/>
                </a:lnTo>
                <a:lnTo>
                  <a:pt x="490" y="29"/>
                </a:lnTo>
                <a:lnTo>
                  <a:pt x="490" y="33"/>
                </a:lnTo>
                <a:lnTo>
                  <a:pt x="500" y="34"/>
                </a:lnTo>
                <a:lnTo>
                  <a:pt x="503" y="37"/>
                </a:lnTo>
                <a:lnTo>
                  <a:pt x="510" y="43"/>
                </a:lnTo>
                <a:lnTo>
                  <a:pt x="511" y="45"/>
                </a:lnTo>
                <a:lnTo>
                  <a:pt x="513" y="51"/>
                </a:lnTo>
                <a:lnTo>
                  <a:pt x="513" y="52"/>
                </a:lnTo>
                <a:lnTo>
                  <a:pt x="514" y="55"/>
                </a:lnTo>
                <a:lnTo>
                  <a:pt x="511" y="61"/>
                </a:lnTo>
                <a:lnTo>
                  <a:pt x="509" y="63"/>
                </a:lnTo>
                <a:lnTo>
                  <a:pt x="507" y="65"/>
                </a:lnTo>
                <a:lnTo>
                  <a:pt x="509" y="69"/>
                </a:lnTo>
                <a:lnTo>
                  <a:pt x="503" y="72"/>
                </a:lnTo>
                <a:lnTo>
                  <a:pt x="503" y="70"/>
                </a:lnTo>
                <a:lnTo>
                  <a:pt x="502" y="70"/>
                </a:lnTo>
                <a:lnTo>
                  <a:pt x="499" y="72"/>
                </a:lnTo>
                <a:lnTo>
                  <a:pt x="500" y="79"/>
                </a:lnTo>
                <a:lnTo>
                  <a:pt x="497" y="86"/>
                </a:lnTo>
                <a:lnTo>
                  <a:pt x="497" y="87"/>
                </a:lnTo>
                <a:lnTo>
                  <a:pt x="497" y="94"/>
                </a:lnTo>
                <a:lnTo>
                  <a:pt x="503" y="102"/>
                </a:lnTo>
                <a:lnTo>
                  <a:pt x="506" y="104"/>
                </a:lnTo>
                <a:lnTo>
                  <a:pt x="524" y="94"/>
                </a:lnTo>
                <a:lnTo>
                  <a:pt x="528" y="105"/>
                </a:lnTo>
                <a:lnTo>
                  <a:pt x="531" y="106"/>
                </a:lnTo>
                <a:lnTo>
                  <a:pt x="534" y="111"/>
                </a:lnTo>
                <a:lnTo>
                  <a:pt x="541" y="113"/>
                </a:lnTo>
                <a:lnTo>
                  <a:pt x="561" y="112"/>
                </a:lnTo>
                <a:lnTo>
                  <a:pt x="572" y="123"/>
                </a:lnTo>
                <a:lnTo>
                  <a:pt x="599" y="133"/>
                </a:lnTo>
                <a:lnTo>
                  <a:pt x="596" y="149"/>
                </a:lnTo>
                <a:lnTo>
                  <a:pt x="598" y="156"/>
                </a:lnTo>
                <a:lnTo>
                  <a:pt x="602" y="162"/>
                </a:lnTo>
                <a:lnTo>
                  <a:pt x="584" y="163"/>
                </a:lnTo>
                <a:lnTo>
                  <a:pt x="574" y="154"/>
                </a:lnTo>
                <a:lnTo>
                  <a:pt x="568" y="151"/>
                </a:lnTo>
                <a:lnTo>
                  <a:pt x="557" y="144"/>
                </a:lnTo>
                <a:lnTo>
                  <a:pt x="556" y="144"/>
                </a:lnTo>
                <a:lnTo>
                  <a:pt x="559" y="149"/>
                </a:lnTo>
                <a:lnTo>
                  <a:pt x="566" y="154"/>
                </a:lnTo>
                <a:lnTo>
                  <a:pt x="571" y="155"/>
                </a:lnTo>
                <a:lnTo>
                  <a:pt x="579" y="167"/>
                </a:lnTo>
                <a:lnTo>
                  <a:pt x="596" y="169"/>
                </a:lnTo>
                <a:lnTo>
                  <a:pt x="598" y="174"/>
                </a:lnTo>
                <a:lnTo>
                  <a:pt x="600" y="177"/>
                </a:lnTo>
                <a:lnTo>
                  <a:pt x="606" y="174"/>
                </a:lnTo>
                <a:lnTo>
                  <a:pt x="610" y="188"/>
                </a:lnTo>
                <a:lnTo>
                  <a:pt x="600" y="191"/>
                </a:lnTo>
                <a:lnTo>
                  <a:pt x="598" y="188"/>
                </a:lnTo>
                <a:lnTo>
                  <a:pt x="595" y="192"/>
                </a:lnTo>
                <a:lnTo>
                  <a:pt x="603" y="202"/>
                </a:lnTo>
                <a:lnTo>
                  <a:pt x="592" y="208"/>
                </a:lnTo>
                <a:lnTo>
                  <a:pt x="593" y="208"/>
                </a:lnTo>
                <a:lnTo>
                  <a:pt x="603" y="206"/>
                </a:lnTo>
                <a:lnTo>
                  <a:pt x="603" y="213"/>
                </a:lnTo>
              </a:path>
            </a:pathLst>
          </a:custGeom>
          <a:solidFill>
            <a:schemeClr val="accent3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19" name="Freeform 222" descr="70%"/>
          <p:cNvSpPr>
            <a:spLocks/>
          </p:cNvSpPr>
          <p:nvPr/>
        </p:nvSpPr>
        <p:spPr bwMode="auto">
          <a:xfrm>
            <a:off x="6662738" y="3387725"/>
            <a:ext cx="74612" cy="165100"/>
          </a:xfrm>
          <a:custGeom>
            <a:avLst/>
            <a:gdLst>
              <a:gd name="T0" fmla="*/ 0 w 48"/>
              <a:gd name="T1" fmla="*/ 2147483647 h 113"/>
              <a:gd name="T2" fmla="*/ 0 w 48"/>
              <a:gd name="T3" fmla="*/ 2147483647 h 113"/>
              <a:gd name="T4" fmla="*/ 2147483647 w 48"/>
              <a:gd name="T5" fmla="*/ 2147483647 h 113"/>
              <a:gd name="T6" fmla="*/ 2147483647 w 48"/>
              <a:gd name="T7" fmla="*/ 2147483647 h 113"/>
              <a:gd name="T8" fmla="*/ 2147483647 w 48"/>
              <a:gd name="T9" fmla="*/ 2147483647 h 113"/>
              <a:gd name="T10" fmla="*/ 2147483647 w 48"/>
              <a:gd name="T11" fmla="*/ 2147483647 h 113"/>
              <a:gd name="T12" fmla="*/ 2147483647 w 48"/>
              <a:gd name="T13" fmla="*/ 2147483647 h 113"/>
              <a:gd name="T14" fmla="*/ 2147483647 w 48"/>
              <a:gd name="T15" fmla="*/ 2147483647 h 113"/>
              <a:gd name="T16" fmla="*/ 2147483647 w 48"/>
              <a:gd name="T17" fmla="*/ 2147483647 h 113"/>
              <a:gd name="T18" fmla="*/ 2147483647 w 48"/>
              <a:gd name="T19" fmla="*/ 2147483647 h 113"/>
              <a:gd name="T20" fmla="*/ 2147483647 w 48"/>
              <a:gd name="T21" fmla="*/ 2147483647 h 113"/>
              <a:gd name="T22" fmla="*/ 2147483647 w 48"/>
              <a:gd name="T23" fmla="*/ 0 h 113"/>
              <a:gd name="T24" fmla="*/ 2147483647 w 48"/>
              <a:gd name="T25" fmla="*/ 2147483647 h 113"/>
              <a:gd name="T26" fmla="*/ 2147483647 w 48"/>
              <a:gd name="T27" fmla="*/ 2147483647 h 113"/>
              <a:gd name="T28" fmla="*/ 2147483647 w 48"/>
              <a:gd name="T29" fmla="*/ 2147483647 h 113"/>
              <a:gd name="T30" fmla="*/ 2147483647 w 48"/>
              <a:gd name="T31" fmla="*/ 2147483647 h 113"/>
              <a:gd name="T32" fmla="*/ 2147483647 w 48"/>
              <a:gd name="T33" fmla="*/ 2147483647 h 113"/>
              <a:gd name="T34" fmla="*/ 2147483647 w 48"/>
              <a:gd name="T35" fmla="*/ 2147483647 h 113"/>
              <a:gd name="T36" fmla="*/ 2147483647 w 48"/>
              <a:gd name="T37" fmla="*/ 2147483647 h 113"/>
              <a:gd name="T38" fmla="*/ 0 w 48"/>
              <a:gd name="T39" fmla="*/ 2147483647 h 11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8"/>
              <a:gd name="T61" fmla="*/ 0 h 113"/>
              <a:gd name="T62" fmla="*/ 48 w 48"/>
              <a:gd name="T63" fmla="*/ 113 h 113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8" h="113">
                <a:moveTo>
                  <a:pt x="0" y="62"/>
                </a:moveTo>
                <a:lnTo>
                  <a:pt x="0" y="96"/>
                </a:lnTo>
                <a:lnTo>
                  <a:pt x="9" y="112"/>
                </a:lnTo>
                <a:lnTo>
                  <a:pt x="9" y="107"/>
                </a:lnTo>
                <a:lnTo>
                  <a:pt x="12" y="107"/>
                </a:lnTo>
                <a:lnTo>
                  <a:pt x="11" y="109"/>
                </a:lnTo>
                <a:lnTo>
                  <a:pt x="19" y="94"/>
                </a:lnTo>
                <a:lnTo>
                  <a:pt x="25" y="66"/>
                </a:lnTo>
                <a:lnTo>
                  <a:pt x="31" y="27"/>
                </a:lnTo>
                <a:lnTo>
                  <a:pt x="34" y="20"/>
                </a:lnTo>
                <a:lnTo>
                  <a:pt x="39" y="20"/>
                </a:lnTo>
                <a:lnTo>
                  <a:pt x="47" y="0"/>
                </a:lnTo>
                <a:lnTo>
                  <a:pt x="34" y="5"/>
                </a:lnTo>
                <a:lnTo>
                  <a:pt x="28" y="6"/>
                </a:lnTo>
                <a:lnTo>
                  <a:pt x="15" y="10"/>
                </a:lnTo>
                <a:lnTo>
                  <a:pt x="14" y="16"/>
                </a:lnTo>
                <a:lnTo>
                  <a:pt x="7" y="23"/>
                </a:lnTo>
                <a:lnTo>
                  <a:pt x="14" y="24"/>
                </a:lnTo>
                <a:lnTo>
                  <a:pt x="1" y="56"/>
                </a:lnTo>
                <a:lnTo>
                  <a:pt x="0" y="62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179" name="Freeform 223" descr="25%"/>
          <p:cNvSpPr>
            <a:spLocks/>
          </p:cNvSpPr>
          <p:nvPr/>
        </p:nvSpPr>
        <p:spPr bwMode="auto">
          <a:xfrm>
            <a:off x="5764213" y="3103563"/>
            <a:ext cx="603250" cy="569912"/>
          </a:xfrm>
          <a:custGeom>
            <a:avLst/>
            <a:gdLst>
              <a:gd name="T0" fmla="*/ 90 w 383"/>
              <a:gd name="T1" fmla="*/ 147 h 387"/>
              <a:gd name="T2" fmla="*/ 103 w 383"/>
              <a:gd name="T3" fmla="*/ 134 h 387"/>
              <a:gd name="T4" fmla="*/ 112 w 383"/>
              <a:gd name="T5" fmla="*/ 119 h 387"/>
              <a:gd name="T6" fmla="*/ 115 w 383"/>
              <a:gd name="T7" fmla="*/ 101 h 387"/>
              <a:gd name="T8" fmla="*/ 122 w 383"/>
              <a:gd name="T9" fmla="*/ 76 h 387"/>
              <a:gd name="T10" fmla="*/ 121 w 383"/>
              <a:gd name="T11" fmla="*/ 55 h 387"/>
              <a:gd name="T12" fmla="*/ 125 w 383"/>
              <a:gd name="T13" fmla="*/ 29 h 387"/>
              <a:gd name="T14" fmla="*/ 122 w 383"/>
              <a:gd name="T15" fmla="*/ 16 h 387"/>
              <a:gd name="T16" fmla="*/ 125 w 383"/>
              <a:gd name="T17" fmla="*/ 1 h 387"/>
              <a:gd name="T18" fmla="*/ 128 w 383"/>
              <a:gd name="T19" fmla="*/ 5 h 387"/>
              <a:gd name="T20" fmla="*/ 130 w 383"/>
              <a:gd name="T21" fmla="*/ 22 h 387"/>
              <a:gd name="T22" fmla="*/ 135 w 383"/>
              <a:gd name="T23" fmla="*/ 44 h 387"/>
              <a:gd name="T24" fmla="*/ 137 w 383"/>
              <a:gd name="T25" fmla="*/ 64 h 387"/>
              <a:gd name="T26" fmla="*/ 139 w 383"/>
              <a:gd name="T27" fmla="*/ 73 h 387"/>
              <a:gd name="T28" fmla="*/ 144 w 383"/>
              <a:gd name="T29" fmla="*/ 100 h 387"/>
              <a:gd name="T30" fmla="*/ 155 w 383"/>
              <a:gd name="T31" fmla="*/ 98 h 387"/>
              <a:gd name="T32" fmla="*/ 193 w 383"/>
              <a:gd name="T33" fmla="*/ 90 h 387"/>
              <a:gd name="T34" fmla="*/ 217 w 383"/>
              <a:gd name="T35" fmla="*/ 86 h 387"/>
              <a:gd name="T36" fmla="*/ 229 w 383"/>
              <a:gd name="T37" fmla="*/ 105 h 387"/>
              <a:gd name="T38" fmla="*/ 243 w 383"/>
              <a:gd name="T39" fmla="*/ 134 h 387"/>
              <a:gd name="T40" fmla="*/ 256 w 383"/>
              <a:gd name="T41" fmla="*/ 119 h 387"/>
              <a:gd name="T42" fmla="*/ 283 w 383"/>
              <a:gd name="T43" fmla="*/ 85 h 387"/>
              <a:gd name="T44" fmla="*/ 310 w 383"/>
              <a:gd name="T45" fmla="*/ 91 h 387"/>
              <a:gd name="T46" fmla="*/ 317 w 383"/>
              <a:gd name="T47" fmla="*/ 78 h 387"/>
              <a:gd name="T48" fmla="*/ 334 w 383"/>
              <a:gd name="T49" fmla="*/ 68 h 387"/>
              <a:gd name="T50" fmla="*/ 356 w 383"/>
              <a:gd name="T51" fmla="*/ 71 h 387"/>
              <a:gd name="T52" fmla="*/ 373 w 383"/>
              <a:gd name="T53" fmla="*/ 98 h 387"/>
              <a:gd name="T54" fmla="*/ 373 w 383"/>
              <a:gd name="T55" fmla="*/ 108 h 387"/>
              <a:gd name="T56" fmla="*/ 353 w 383"/>
              <a:gd name="T57" fmla="*/ 112 h 387"/>
              <a:gd name="T58" fmla="*/ 340 w 383"/>
              <a:gd name="T59" fmla="*/ 104 h 387"/>
              <a:gd name="T60" fmla="*/ 327 w 383"/>
              <a:gd name="T61" fmla="*/ 97 h 387"/>
              <a:gd name="T62" fmla="*/ 320 w 383"/>
              <a:gd name="T63" fmla="*/ 135 h 387"/>
              <a:gd name="T64" fmla="*/ 315 w 383"/>
              <a:gd name="T65" fmla="*/ 150 h 387"/>
              <a:gd name="T66" fmla="*/ 283 w 383"/>
              <a:gd name="T67" fmla="*/ 172 h 387"/>
              <a:gd name="T68" fmla="*/ 272 w 383"/>
              <a:gd name="T69" fmla="*/ 214 h 387"/>
              <a:gd name="T70" fmla="*/ 270 w 383"/>
              <a:gd name="T71" fmla="*/ 221 h 387"/>
              <a:gd name="T72" fmla="*/ 242 w 383"/>
              <a:gd name="T73" fmla="*/ 214 h 387"/>
              <a:gd name="T74" fmla="*/ 231 w 383"/>
              <a:gd name="T75" fmla="*/ 239 h 387"/>
              <a:gd name="T76" fmla="*/ 220 w 383"/>
              <a:gd name="T77" fmla="*/ 267 h 387"/>
              <a:gd name="T78" fmla="*/ 217 w 383"/>
              <a:gd name="T79" fmla="*/ 284 h 387"/>
              <a:gd name="T80" fmla="*/ 203 w 383"/>
              <a:gd name="T81" fmla="*/ 310 h 387"/>
              <a:gd name="T82" fmla="*/ 203 w 383"/>
              <a:gd name="T83" fmla="*/ 324 h 387"/>
              <a:gd name="T84" fmla="*/ 200 w 383"/>
              <a:gd name="T85" fmla="*/ 341 h 387"/>
              <a:gd name="T86" fmla="*/ 166 w 383"/>
              <a:gd name="T87" fmla="*/ 364 h 387"/>
              <a:gd name="T88" fmla="*/ 161 w 383"/>
              <a:gd name="T89" fmla="*/ 368 h 387"/>
              <a:gd name="T90" fmla="*/ 139 w 383"/>
              <a:gd name="T91" fmla="*/ 379 h 387"/>
              <a:gd name="T92" fmla="*/ 122 w 383"/>
              <a:gd name="T93" fmla="*/ 379 h 387"/>
              <a:gd name="T94" fmla="*/ 94 w 383"/>
              <a:gd name="T95" fmla="*/ 396 h 387"/>
              <a:gd name="T96" fmla="*/ 65 w 383"/>
              <a:gd name="T97" fmla="*/ 366 h 387"/>
              <a:gd name="T98" fmla="*/ 52 w 383"/>
              <a:gd name="T99" fmla="*/ 362 h 387"/>
              <a:gd name="T100" fmla="*/ 33 w 383"/>
              <a:gd name="T101" fmla="*/ 342 h 387"/>
              <a:gd name="T102" fmla="*/ 23 w 383"/>
              <a:gd name="T103" fmla="*/ 330 h 387"/>
              <a:gd name="T104" fmla="*/ 15 w 383"/>
              <a:gd name="T105" fmla="*/ 317 h 387"/>
              <a:gd name="T106" fmla="*/ 2 w 383"/>
              <a:gd name="T107" fmla="*/ 291 h 387"/>
              <a:gd name="T108" fmla="*/ 8 w 383"/>
              <a:gd name="T109" fmla="*/ 271 h 387"/>
              <a:gd name="T110" fmla="*/ 22 w 383"/>
              <a:gd name="T111" fmla="*/ 249 h 387"/>
              <a:gd name="T112" fmla="*/ 27 w 383"/>
              <a:gd name="T113" fmla="*/ 248 h 387"/>
              <a:gd name="T114" fmla="*/ 31 w 383"/>
              <a:gd name="T115" fmla="*/ 206 h 387"/>
              <a:gd name="T116" fmla="*/ 48 w 383"/>
              <a:gd name="T117" fmla="*/ 213 h 387"/>
              <a:gd name="T118" fmla="*/ 58 w 383"/>
              <a:gd name="T119" fmla="*/ 186 h 387"/>
              <a:gd name="T120" fmla="*/ 55 w 383"/>
              <a:gd name="T121" fmla="*/ 176 h 387"/>
              <a:gd name="T122" fmla="*/ 59 w 383"/>
              <a:gd name="T123" fmla="*/ 168 h 387"/>
              <a:gd name="T124" fmla="*/ 82 w 383"/>
              <a:gd name="T125" fmla="*/ 154 h 38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83"/>
              <a:gd name="T190" fmla="*/ 0 h 387"/>
              <a:gd name="T191" fmla="*/ 383 w 383"/>
              <a:gd name="T192" fmla="*/ 387 h 38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83" h="387">
                <a:moveTo>
                  <a:pt x="84" y="150"/>
                </a:moveTo>
                <a:lnTo>
                  <a:pt x="89" y="146"/>
                </a:lnTo>
                <a:lnTo>
                  <a:pt x="92" y="143"/>
                </a:lnTo>
                <a:lnTo>
                  <a:pt x="102" y="135"/>
                </a:lnTo>
                <a:lnTo>
                  <a:pt x="103" y="130"/>
                </a:lnTo>
                <a:lnTo>
                  <a:pt x="105" y="130"/>
                </a:lnTo>
                <a:lnTo>
                  <a:pt x="107" y="124"/>
                </a:lnTo>
                <a:lnTo>
                  <a:pt x="109" y="120"/>
                </a:lnTo>
                <a:lnTo>
                  <a:pt x="114" y="116"/>
                </a:lnTo>
                <a:lnTo>
                  <a:pt x="119" y="113"/>
                </a:lnTo>
                <a:lnTo>
                  <a:pt x="120" y="102"/>
                </a:lnTo>
                <a:lnTo>
                  <a:pt x="117" y="99"/>
                </a:lnTo>
                <a:lnTo>
                  <a:pt x="119" y="88"/>
                </a:lnTo>
                <a:lnTo>
                  <a:pt x="120" y="80"/>
                </a:lnTo>
                <a:lnTo>
                  <a:pt x="124" y="74"/>
                </a:lnTo>
                <a:lnTo>
                  <a:pt x="123" y="67"/>
                </a:lnTo>
                <a:lnTo>
                  <a:pt x="123" y="56"/>
                </a:lnTo>
                <a:lnTo>
                  <a:pt x="123" y="53"/>
                </a:lnTo>
                <a:lnTo>
                  <a:pt x="124" y="49"/>
                </a:lnTo>
                <a:lnTo>
                  <a:pt x="127" y="41"/>
                </a:lnTo>
                <a:lnTo>
                  <a:pt x="127" y="29"/>
                </a:lnTo>
                <a:lnTo>
                  <a:pt x="124" y="27"/>
                </a:lnTo>
                <a:lnTo>
                  <a:pt x="124" y="26"/>
                </a:lnTo>
                <a:lnTo>
                  <a:pt x="124" y="16"/>
                </a:lnTo>
                <a:lnTo>
                  <a:pt x="119" y="6"/>
                </a:lnTo>
                <a:lnTo>
                  <a:pt x="121" y="2"/>
                </a:lnTo>
                <a:lnTo>
                  <a:pt x="127" y="1"/>
                </a:lnTo>
                <a:lnTo>
                  <a:pt x="128" y="0"/>
                </a:lnTo>
                <a:lnTo>
                  <a:pt x="128" y="1"/>
                </a:lnTo>
                <a:lnTo>
                  <a:pt x="130" y="5"/>
                </a:lnTo>
                <a:lnTo>
                  <a:pt x="131" y="16"/>
                </a:lnTo>
                <a:lnTo>
                  <a:pt x="132" y="19"/>
                </a:lnTo>
                <a:lnTo>
                  <a:pt x="132" y="22"/>
                </a:lnTo>
                <a:lnTo>
                  <a:pt x="134" y="24"/>
                </a:lnTo>
                <a:lnTo>
                  <a:pt x="135" y="41"/>
                </a:lnTo>
                <a:lnTo>
                  <a:pt x="137" y="42"/>
                </a:lnTo>
                <a:lnTo>
                  <a:pt x="138" y="51"/>
                </a:lnTo>
                <a:lnTo>
                  <a:pt x="138" y="52"/>
                </a:lnTo>
                <a:lnTo>
                  <a:pt x="139" y="62"/>
                </a:lnTo>
                <a:lnTo>
                  <a:pt x="141" y="66"/>
                </a:lnTo>
                <a:lnTo>
                  <a:pt x="141" y="69"/>
                </a:lnTo>
                <a:lnTo>
                  <a:pt x="141" y="71"/>
                </a:lnTo>
                <a:lnTo>
                  <a:pt x="145" y="95"/>
                </a:lnTo>
                <a:lnTo>
                  <a:pt x="145" y="96"/>
                </a:lnTo>
                <a:lnTo>
                  <a:pt x="146" y="98"/>
                </a:lnTo>
                <a:lnTo>
                  <a:pt x="148" y="98"/>
                </a:lnTo>
                <a:lnTo>
                  <a:pt x="155" y="96"/>
                </a:lnTo>
                <a:lnTo>
                  <a:pt x="157" y="96"/>
                </a:lnTo>
                <a:lnTo>
                  <a:pt x="157" y="95"/>
                </a:lnTo>
                <a:lnTo>
                  <a:pt x="195" y="89"/>
                </a:lnTo>
                <a:lnTo>
                  <a:pt x="197" y="88"/>
                </a:lnTo>
                <a:lnTo>
                  <a:pt x="203" y="87"/>
                </a:lnTo>
                <a:lnTo>
                  <a:pt x="207" y="87"/>
                </a:lnTo>
                <a:lnTo>
                  <a:pt x="221" y="84"/>
                </a:lnTo>
                <a:lnTo>
                  <a:pt x="224" y="84"/>
                </a:lnTo>
                <a:lnTo>
                  <a:pt x="231" y="83"/>
                </a:lnTo>
                <a:lnTo>
                  <a:pt x="233" y="103"/>
                </a:lnTo>
                <a:lnTo>
                  <a:pt x="240" y="138"/>
                </a:lnTo>
                <a:lnTo>
                  <a:pt x="247" y="130"/>
                </a:lnTo>
                <a:lnTo>
                  <a:pt x="254" y="121"/>
                </a:lnTo>
                <a:lnTo>
                  <a:pt x="256" y="118"/>
                </a:lnTo>
                <a:lnTo>
                  <a:pt x="260" y="116"/>
                </a:lnTo>
                <a:lnTo>
                  <a:pt x="269" y="102"/>
                </a:lnTo>
                <a:lnTo>
                  <a:pt x="274" y="103"/>
                </a:lnTo>
                <a:lnTo>
                  <a:pt x="287" y="83"/>
                </a:lnTo>
                <a:lnTo>
                  <a:pt x="300" y="89"/>
                </a:lnTo>
                <a:lnTo>
                  <a:pt x="303" y="89"/>
                </a:lnTo>
                <a:lnTo>
                  <a:pt x="314" y="89"/>
                </a:lnTo>
                <a:lnTo>
                  <a:pt x="316" y="89"/>
                </a:lnTo>
                <a:lnTo>
                  <a:pt x="322" y="78"/>
                </a:lnTo>
                <a:lnTo>
                  <a:pt x="322" y="76"/>
                </a:lnTo>
                <a:lnTo>
                  <a:pt x="325" y="74"/>
                </a:lnTo>
                <a:lnTo>
                  <a:pt x="330" y="74"/>
                </a:lnTo>
                <a:lnTo>
                  <a:pt x="340" y="66"/>
                </a:lnTo>
                <a:lnTo>
                  <a:pt x="350" y="71"/>
                </a:lnTo>
                <a:lnTo>
                  <a:pt x="352" y="73"/>
                </a:lnTo>
                <a:lnTo>
                  <a:pt x="362" y="69"/>
                </a:lnTo>
                <a:lnTo>
                  <a:pt x="369" y="81"/>
                </a:lnTo>
                <a:lnTo>
                  <a:pt x="376" y="88"/>
                </a:lnTo>
                <a:lnTo>
                  <a:pt x="379" y="96"/>
                </a:lnTo>
                <a:lnTo>
                  <a:pt x="382" y="98"/>
                </a:lnTo>
                <a:lnTo>
                  <a:pt x="379" y="102"/>
                </a:lnTo>
                <a:lnTo>
                  <a:pt x="379" y="106"/>
                </a:lnTo>
                <a:lnTo>
                  <a:pt x="376" y="120"/>
                </a:lnTo>
                <a:lnTo>
                  <a:pt x="359" y="112"/>
                </a:lnTo>
                <a:lnTo>
                  <a:pt x="359" y="110"/>
                </a:lnTo>
                <a:lnTo>
                  <a:pt x="357" y="109"/>
                </a:lnTo>
                <a:lnTo>
                  <a:pt x="348" y="103"/>
                </a:lnTo>
                <a:lnTo>
                  <a:pt x="346" y="102"/>
                </a:lnTo>
                <a:lnTo>
                  <a:pt x="339" y="99"/>
                </a:lnTo>
                <a:lnTo>
                  <a:pt x="336" y="96"/>
                </a:lnTo>
                <a:lnTo>
                  <a:pt x="333" y="95"/>
                </a:lnTo>
                <a:lnTo>
                  <a:pt x="328" y="92"/>
                </a:lnTo>
                <a:lnTo>
                  <a:pt x="329" y="110"/>
                </a:lnTo>
                <a:lnTo>
                  <a:pt x="326" y="131"/>
                </a:lnTo>
                <a:lnTo>
                  <a:pt x="322" y="135"/>
                </a:lnTo>
                <a:lnTo>
                  <a:pt x="319" y="139"/>
                </a:lnTo>
                <a:lnTo>
                  <a:pt x="319" y="146"/>
                </a:lnTo>
                <a:lnTo>
                  <a:pt x="305" y="159"/>
                </a:lnTo>
                <a:lnTo>
                  <a:pt x="300" y="177"/>
                </a:lnTo>
                <a:lnTo>
                  <a:pt x="287" y="168"/>
                </a:lnTo>
                <a:lnTo>
                  <a:pt x="287" y="170"/>
                </a:lnTo>
                <a:lnTo>
                  <a:pt x="283" y="179"/>
                </a:lnTo>
                <a:lnTo>
                  <a:pt x="276" y="208"/>
                </a:lnTo>
                <a:lnTo>
                  <a:pt x="276" y="210"/>
                </a:lnTo>
                <a:lnTo>
                  <a:pt x="276" y="213"/>
                </a:lnTo>
                <a:lnTo>
                  <a:pt x="274" y="215"/>
                </a:lnTo>
                <a:lnTo>
                  <a:pt x="269" y="221"/>
                </a:lnTo>
                <a:lnTo>
                  <a:pt x="256" y="218"/>
                </a:lnTo>
                <a:lnTo>
                  <a:pt x="246" y="208"/>
                </a:lnTo>
                <a:lnTo>
                  <a:pt x="239" y="206"/>
                </a:lnTo>
                <a:lnTo>
                  <a:pt x="236" y="232"/>
                </a:lnTo>
                <a:lnTo>
                  <a:pt x="235" y="233"/>
                </a:lnTo>
                <a:lnTo>
                  <a:pt x="233" y="243"/>
                </a:lnTo>
                <a:lnTo>
                  <a:pt x="228" y="250"/>
                </a:lnTo>
                <a:lnTo>
                  <a:pt x="224" y="261"/>
                </a:lnTo>
                <a:lnTo>
                  <a:pt x="224" y="267"/>
                </a:lnTo>
                <a:lnTo>
                  <a:pt x="221" y="275"/>
                </a:lnTo>
                <a:lnTo>
                  <a:pt x="221" y="276"/>
                </a:lnTo>
                <a:lnTo>
                  <a:pt x="217" y="280"/>
                </a:lnTo>
                <a:lnTo>
                  <a:pt x="210" y="290"/>
                </a:lnTo>
                <a:lnTo>
                  <a:pt x="207" y="302"/>
                </a:lnTo>
                <a:lnTo>
                  <a:pt x="202" y="312"/>
                </a:lnTo>
                <a:lnTo>
                  <a:pt x="204" y="315"/>
                </a:lnTo>
                <a:lnTo>
                  <a:pt x="207" y="316"/>
                </a:lnTo>
                <a:lnTo>
                  <a:pt x="210" y="319"/>
                </a:lnTo>
                <a:lnTo>
                  <a:pt x="208" y="322"/>
                </a:lnTo>
                <a:lnTo>
                  <a:pt x="204" y="333"/>
                </a:lnTo>
                <a:lnTo>
                  <a:pt x="193" y="344"/>
                </a:lnTo>
                <a:lnTo>
                  <a:pt x="191" y="340"/>
                </a:lnTo>
                <a:lnTo>
                  <a:pt x="168" y="354"/>
                </a:lnTo>
                <a:lnTo>
                  <a:pt x="160" y="350"/>
                </a:lnTo>
                <a:lnTo>
                  <a:pt x="160" y="354"/>
                </a:lnTo>
                <a:lnTo>
                  <a:pt x="163" y="358"/>
                </a:lnTo>
                <a:lnTo>
                  <a:pt x="153" y="365"/>
                </a:lnTo>
                <a:lnTo>
                  <a:pt x="152" y="363"/>
                </a:lnTo>
                <a:lnTo>
                  <a:pt x="141" y="369"/>
                </a:lnTo>
                <a:lnTo>
                  <a:pt x="134" y="376"/>
                </a:lnTo>
                <a:lnTo>
                  <a:pt x="131" y="373"/>
                </a:lnTo>
                <a:lnTo>
                  <a:pt x="124" y="369"/>
                </a:lnTo>
                <a:lnTo>
                  <a:pt x="120" y="366"/>
                </a:lnTo>
                <a:lnTo>
                  <a:pt x="114" y="373"/>
                </a:lnTo>
                <a:lnTo>
                  <a:pt x="96" y="386"/>
                </a:lnTo>
                <a:lnTo>
                  <a:pt x="91" y="381"/>
                </a:lnTo>
                <a:lnTo>
                  <a:pt x="71" y="369"/>
                </a:lnTo>
                <a:lnTo>
                  <a:pt x="67" y="356"/>
                </a:lnTo>
                <a:lnTo>
                  <a:pt x="70" y="354"/>
                </a:lnTo>
                <a:lnTo>
                  <a:pt x="66" y="352"/>
                </a:lnTo>
                <a:lnTo>
                  <a:pt x="52" y="352"/>
                </a:lnTo>
                <a:lnTo>
                  <a:pt x="52" y="350"/>
                </a:lnTo>
                <a:lnTo>
                  <a:pt x="31" y="336"/>
                </a:lnTo>
                <a:lnTo>
                  <a:pt x="33" y="334"/>
                </a:lnTo>
                <a:lnTo>
                  <a:pt x="27" y="329"/>
                </a:lnTo>
                <a:lnTo>
                  <a:pt x="23" y="323"/>
                </a:lnTo>
                <a:lnTo>
                  <a:pt x="23" y="322"/>
                </a:lnTo>
                <a:lnTo>
                  <a:pt x="15" y="316"/>
                </a:lnTo>
                <a:lnTo>
                  <a:pt x="15" y="315"/>
                </a:lnTo>
                <a:lnTo>
                  <a:pt x="15" y="309"/>
                </a:lnTo>
                <a:lnTo>
                  <a:pt x="1" y="297"/>
                </a:lnTo>
                <a:lnTo>
                  <a:pt x="1" y="283"/>
                </a:lnTo>
                <a:lnTo>
                  <a:pt x="2" y="283"/>
                </a:lnTo>
                <a:lnTo>
                  <a:pt x="0" y="271"/>
                </a:lnTo>
                <a:lnTo>
                  <a:pt x="0" y="265"/>
                </a:lnTo>
                <a:lnTo>
                  <a:pt x="8" y="265"/>
                </a:lnTo>
                <a:lnTo>
                  <a:pt x="16" y="261"/>
                </a:lnTo>
                <a:lnTo>
                  <a:pt x="22" y="253"/>
                </a:lnTo>
                <a:lnTo>
                  <a:pt x="22" y="243"/>
                </a:lnTo>
                <a:lnTo>
                  <a:pt x="24" y="242"/>
                </a:lnTo>
                <a:lnTo>
                  <a:pt x="27" y="242"/>
                </a:lnTo>
                <a:lnTo>
                  <a:pt x="31" y="237"/>
                </a:lnTo>
                <a:lnTo>
                  <a:pt x="26" y="225"/>
                </a:lnTo>
                <a:lnTo>
                  <a:pt x="31" y="200"/>
                </a:lnTo>
                <a:lnTo>
                  <a:pt x="34" y="196"/>
                </a:lnTo>
                <a:lnTo>
                  <a:pt x="38" y="192"/>
                </a:lnTo>
                <a:lnTo>
                  <a:pt x="48" y="207"/>
                </a:lnTo>
                <a:lnTo>
                  <a:pt x="49" y="206"/>
                </a:lnTo>
                <a:lnTo>
                  <a:pt x="55" y="199"/>
                </a:lnTo>
                <a:lnTo>
                  <a:pt x="58" y="182"/>
                </a:lnTo>
                <a:lnTo>
                  <a:pt x="58" y="178"/>
                </a:lnTo>
                <a:lnTo>
                  <a:pt x="56" y="175"/>
                </a:lnTo>
                <a:lnTo>
                  <a:pt x="55" y="172"/>
                </a:lnTo>
                <a:lnTo>
                  <a:pt x="58" y="168"/>
                </a:lnTo>
                <a:lnTo>
                  <a:pt x="59" y="164"/>
                </a:lnTo>
                <a:lnTo>
                  <a:pt x="69" y="160"/>
                </a:lnTo>
                <a:lnTo>
                  <a:pt x="73" y="149"/>
                </a:lnTo>
                <a:lnTo>
                  <a:pt x="84" y="150"/>
                </a:lnTo>
              </a:path>
            </a:pathLst>
          </a:custGeom>
          <a:solidFill>
            <a:schemeClr val="accent3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21" name="Freeform 224" descr="70%"/>
          <p:cNvSpPr>
            <a:spLocks/>
          </p:cNvSpPr>
          <p:nvPr/>
        </p:nvSpPr>
        <p:spPr bwMode="auto">
          <a:xfrm>
            <a:off x="1579563" y="2911475"/>
            <a:ext cx="741362" cy="881063"/>
          </a:xfrm>
          <a:custGeom>
            <a:avLst/>
            <a:gdLst>
              <a:gd name="T0" fmla="*/ 2147483647 w 470"/>
              <a:gd name="T1" fmla="*/ 2147483647 h 599"/>
              <a:gd name="T2" fmla="*/ 2147483647 w 470"/>
              <a:gd name="T3" fmla="*/ 2147483647 h 599"/>
              <a:gd name="T4" fmla="*/ 0 w 470"/>
              <a:gd name="T5" fmla="*/ 2147483647 h 599"/>
              <a:gd name="T6" fmla="*/ 2147483647 w 470"/>
              <a:gd name="T7" fmla="*/ 2147483647 h 599"/>
              <a:gd name="T8" fmla="*/ 2147483647 w 470"/>
              <a:gd name="T9" fmla="*/ 2147483647 h 599"/>
              <a:gd name="T10" fmla="*/ 2147483647 w 470"/>
              <a:gd name="T11" fmla="*/ 2147483647 h 599"/>
              <a:gd name="T12" fmla="*/ 2147483647 w 470"/>
              <a:gd name="T13" fmla="*/ 2147483647 h 599"/>
              <a:gd name="T14" fmla="*/ 2147483647 w 470"/>
              <a:gd name="T15" fmla="*/ 2147483647 h 599"/>
              <a:gd name="T16" fmla="*/ 2147483647 w 470"/>
              <a:gd name="T17" fmla="*/ 2147483647 h 599"/>
              <a:gd name="T18" fmla="*/ 2147483647 w 470"/>
              <a:gd name="T19" fmla="*/ 2147483647 h 599"/>
              <a:gd name="T20" fmla="*/ 2147483647 w 470"/>
              <a:gd name="T21" fmla="*/ 2147483647 h 599"/>
              <a:gd name="T22" fmla="*/ 2147483647 w 470"/>
              <a:gd name="T23" fmla="*/ 2147483647 h 599"/>
              <a:gd name="T24" fmla="*/ 2147483647 w 470"/>
              <a:gd name="T25" fmla="*/ 2147483647 h 599"/>
              <a:gd name="T26" fmla="*/ 2147483647 w 470"/>
              <a:gd name="T27" fmla="*/ 2147483647 h 599"/>
              <a:gd name="T28" fmla="*/ 2147483647 w 470"/>
              <a:gd name="T29" fmla="*/ 2147483647 h 599"/>
              <a:gd name="T30" fmla="*/ 2147483647 w 470"/>
              <a:gd name="T31" fmla="*/ 2147483647 h 599"/>
              <a:gd name="T32" fmla="*/ 2147483647 w 470"/>
              <a:gd name="T33" fmla="*/ 2147483647 h 599"/>
              <a:gd name="T34" fmla="*/ 2147483647 w 470"/>
              <a:gd name="T35" fmla="*/ 2147483647 h 599"/>
              <a:gd name="T36" fmla="*/ 2147483647 w 470"/>
              <a:gd name="T37" fmla="*/ 2147483647 h 599"/>
              <a:gd name="T38" fmla="*/ 2147483647 w 470"/>
              <a:gd name="T39" fmla="*/ 2147483647 h 599"/>
              <a:gd name="T40" fmla="*/ 2147483647 w 470"/>
              <a:gd name="T41" fmla="*/ 2147483647 h 599"/>
              <a:gd name="T42" fmla="*/ 2147483647 w 470"/>
              <a:gd name="T43" fmla="*/ 2147483647 h 599"/>
              <a:gd name="T44" fmla="*/ 2147483647 w 470"/>
              <a:gd name="T45" fmla="*/ 2147483647 h 599"/>
              <a:gd name="T46" fmla="*/ 2147483647 w 470"/>
              <a:gd name="T47" fmla="*/ 2147483647 h 599"/>
              <a:gd name="T48" fmla="*/ 2147483647 w 470"/>
              <a:gd name="T49" fmla="*/ 2147483647 h 599"/>
              <a:gd name="T50" fmla="*/ 2147483647 w 470"/>
              <a:gd name="T51" fmla="*/ 2147483647 h 599"/>
              <a:gd name="T52" fmla="*/ 2147483647 w 470"/>
              <a:gd name="T53" fmla="*/ 2147483647 h 599"/>
              <a:gd name="T54" fmla="*/ 2147483647 w 470"/>
              <a:gd name="T55" fmla="*/ 2147483647 h 599"/>
              <a:gd name="T56" fmla="*/ 2147483647 w 470"/>
              <a:gd name="T57" fmla="*/ 2147483647 h 599"/>
              <a:gd name="T58" fmla="*/ 2147483647 w 470"/>
              <a:gd name="T59" fmla="*/ 2147483647 h 599"/>
              <a:gd name="T60" fmla="*/ 2147483647 w 470"/>
              <a:gd name="T61" fmla="*/ 2147483647 h 599"/>
              <a:gd name="T62" fmla="*/ 2147483647 w 470"/>
              <a:gd name="T63" fmla="*/ 2147483647 h 599"/>
              <a:gd name="T64" fmla="*/ 2147483647 w 470"/>
              <a:gd name="T65" fmla="*/ 2147483647 h 599"/>
              <a:gd name="T66" fmla="*/ 2147483647 w 470"/>
              <a:gd name="T67" fmla="*/ 2147483647 h 599"/>
              <a:gd name="T68" fmla="*/ 2147483647 w 470"/>
              <a:gd name="T69" fmla="*/ 2147483647 h 599"/>
              <a:gd name="T70" fmla="*/ 2147483647 w 470"/>
              <a:gd name="T71" fmla="*/ 2147483647 h 599"/>
              <a:gd name="T72" fmla="*/ 2147483647 w 470"/>
              <a:gd name="T73" fmla="*/ 2147483647 h 599"/>
              <a:gd name="T74" fmla="*/ 2147483647 w 470"/>
              <a:gd name="T75" fmla="*/ 2147483647 h 599"/>
              <a:gd name="T76" fmla="*/ 2147483647 w 470"/>
              <a:gd name="T77" fmla="*/ 2147483647 h 599"/>
              <a:gd name="T78" fmla="*/ 2147483647 w 470"/>
              <a:gd name="T79" fmla="*/ 2147483647 h 599"/>
              <a:gd name="T80" fmla="*/ 2147483647 w 470"/>
              <a:gd name="T81" fmla="*/ 2147483647 h 599"/>
              <a:gd name="T82" fmla="*/ 2147483647 w 470"/>
              <a:gd name="T83" fmla="*/ 2147483647 h 599"/>
              <a:gd name="T84" fmla="*/ 2147483647 w 470"/>
              <a:gd name="T85" fmla="*/ 2147483647 h 599"/>
              <a:gd name="T86" fmla="*/ 2147483647 w 470"/>
              <a:gd name="T87" fmla="*/ 2147483647 h 599"/>
              <a:gd name="T88" fmla="*/ 2147483647 w 470"/>
              <a:gd name="T89" fmla="*/ 2147483647 h 599"/>
              <a:gd name="T90" fmla="*/ 2147483647 w 470"/>
              <a:gd name="T91" fmla="*/ 2147483647 h 599"/>
              <a:gd name="T92" fmla="*/ 2147483647 w 470"/>
              <a:gd name="T93" fmla="*/ 2147483647 h 5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70"/>
              <a:gd name="T142" fmla="*/ 0 h 599"/>
              <a:gd name="T143" fmla="*/ 470 w 470"/>
              <a:gd name="T144" fmla="*/ 599 h 599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70" h="599">
                <a:moveTo>
                  <a:pt x="19" y="415"/>
                </a:moveTo>
                <a:lnTo>
                  <a:pt x="12" y="457"/>
                </a:lnTo>
                <a:lnTo>
                  <a:pt x="12" y="458"/>
                </a:lnTo>
                <a:lnTo>
                  <a:pt x="9" y="475"/>
                </a:lnTo>
                <a:lnTo>
                  <a:pt x="6" y="493"/>
                </a:lnTo>
                <a:lnTo>
                  <a:pt x="0" y="529"/>
                </a:lnTo>
                <a:lnTo>
                  <a:pt x="0" y="540"/>
                </a:lnTo>
                <a:lnTo>
                  <a:pt x="26" y="545"/>
                </a:lnTo>
                <a:lnTo>
                  <a:pt x="55" y="549"/>
                </a:lnTo>
                <a:lnTo>
                  <a:pt x="95" y="556"/>
                </a:lnTo>
                <a:lnTo>
                  <a:pt x="98" y="556"/>
                </a:lnTo>
                <a:lnTo>
                  <a:pt x="109" y="557"/>
                </a:lnTo>
                <a:lnTo>
                  <a:pt x="125" y="560"/>
                </a:lnTo>
                <a:lnTo>
                  <a:pt x="192" y="568"/>
                </a:lnTo>
                <a:lnTo>
                  <a:pt x="214" y="572"/>
                </a:lnTo>
                <a:lnTo>
                  <a:pt x="221" y="572"/>
                </a:lnTo>
                <a:lnTo>
                  <a:pt x="235" y="574"/>
                </a:lnTo>
                <a:lnTo>
                  <a:pt x="257" y="577"/>
                </a:lnTo>
                <a:lnTo>
                  <a:pt x="278" y="579"/>
                </a:lnTo>
                <a:lnTo>
                  <a:pt x="300" y="582"/>
                </a:lnTo>
                <a:lnTo>
                  <a:pt x="301" y="584"/>
                </a:lnTo>
                <a:lnTo>
                  <a:pt x="340" y="588"/>
                </a:lnTo>
                <a:lnTo>
                  <a:pt x="372" y="592"/>
                </a:lnTo>
                <a:lnTo>
                  <a:pt x="383" y="593"/>
                </a:lnTo>
                <a:lnTo>
                  <a:pt x="421" y="598"/>
                </a:lnTo>
                <a:lnTo>
                  <a:pt x="427" y="545"/>
                </a:lnTo>
                <a:lnTo>
                  <a:pt x="428" y="543"/>
                </a:lnTo>
                <a:lnTo>
                  <a:pt x="430" y="515"/>
                </a:lnTo>
                <a:lnTo>
                  <a:pt x="433" y="500"/>
                </a:lnTo>
                <a:lnTo>
                  <a:pt x="433" y="488"/>
                </a:lnTo>
                <a:lnTo>
                  <a:pt x="435" y="471"/>
                </a:lnTo>
                <a:lnTo>
                  <a:pt x="435" y="470"/>
                </a:lnTo>
                <a:lnTo>
                  <a:pt x="435" y="458"/>
                </a:lnTo>
                <a:lnTo>
                  <a:pt x="438" y="433"/>
                </a:lnTo>
                <a:lnTo>
                  <a:pt x="441" y="406"/>
                </a:lnTo>
                <a:lnTo>
                  <a:pt x="445" y="379"/>
                </a:lnTo>
                <a:lnTo>
                  <a:pt x="449" y="339"/>
                </a:lnTo>
                <a:lnTo>
                  <a:pt x="451" y="325"/>
                </a:lnTo>
                <a:lnTo>
                  <a:pt x="452" y="311"/>
                </a:lnTo>
                <a:lnTo>
                  <a:pt x="452" y="307"/>
                </a:lnTo>
                <a:lnTo>
                  <a:pt x="455" y="283"/>
                </a:lnTo>
                <a:lnTo>
                  <a:pt x="456" y="271"/>
                </a:lnTo>
                <a:lnTo>
                  <a:pt x="459" y="246"/>
                </a:lnTo>
                <a:lnTo>
                  <a:pt x="462" y="222"/>
                </a:lnTo>
                <a:lnTo>
                  <a:pt x="464" y="201"/>
                </a:lnTo>
                <a:lnTo>
                  <a:pt x="464" y="200"/>
                </a:lnTo>
                <a:lnTo>
                  <a:pt x="466" y="189"/>
                </a:lnTo>
                <a:lnTo>
                  <a:pt x="467" y="175"/>
                </a:lnTo>
                <a:lnTo>
                  <a:pt x="469" y="161"/>
                </a:lnTo>
                <a:lnTo>
                  <a:pt x="433" y="157"/>
                </a:lnTo>
                <a:lnTo>
                  <a:pt x="430" y="157"/>
                </a:lnTo>
                <a:lnTo>
                  <a:pt x="392" y="152"/>
                </a:lnTo>
                <a:lnTo>
                  <a:pt x="388" y="152"/>
                </a:lnTo>
                <a:lnTo>
                  <a:pt x="370" y="151"/>
                </a:lnTo>
                <a:lnTo>
                  <a:pt x="308" y="143"/>
                </a:lnTo>
                <a:lnTo>
                  <a:pt x="311" y="115"/>
                </a:lnTo>
                <a:lnTo>
                  <a:pt x="314" y="94"/>
                </a:lnTo>
                <a:lnTo>
                  <a:pt x="315" y="87"/>
                </a:lnTo>
                <a:lnTo>
                  <a:pt x="316" y="79"/>
                </a:lnTo>
                <a:lnTo>
                  <a:pt x="318" y="61"/>
                </a:lnTo>
                <a:lnTo>
                  <a:pt x="320" y="52"/>
                </a:lnTo>
                <a:lnTo>
                  <a:pt x="322" y="33"/>
                </a:lnTo>
                <a:lnTo>
                  <a:pt x="291" y="30"/>
                </a:lnTo>
                <a:lnTo>
                  <a:pt x="290" y="30"/>
                </a:lnTo>
                <a:lnTo>
                  <a:pt x="284" y="29"/>
                </a:lnTo>
                <a:lnTo>
                  <a:pt x="267" y="26"/>
                </a:lnTo>
                <a:lnTo>
                  <a:pt x="247" y="23"/>
                </a:lnTo>
                <a:lnTo>
                  <a:pt x="237" y="23"/>
                </a:lnTo>
                <a:lnTo>
                  <a:pt x="233" y="22"/>
                </a:lnTo>
                <a:lnTo>
                  <a:pt x="232" y="22"/>
                </a:lnTo>
                <a:lnTo>
                  <a:pt x="232" y="20"/>
                </a:lnTo>
                <a:lnTo>
                  <a:pt x="168" y="12"/>
                </a:lnTo>
                <a:lnTo>
                  <a:pt x="148" y="9"/>
                </a:lnTo>
                <a:lnTo>
                  <a:pt x="109" y="5"/>
                </a:lnTo>
                <a:lnTo>
                  <a:pt x="85" y="0"/>
                </a:lnTo>
                <a:lnTo>
                  <a:pt x="84" y="12"/>
                </a:lnTo>
                <a:lnTo>
                  <a:pt x="74" y="72"/>
                </a:lnTo>
                <a:lnTo>
                  <a:pt x="69" y="108"/>
                </a:lnTo>
                <a:lnTo>
                  <a:pt x="62" y="148"/>
                </a:lnTo>
                <a:lnTo>
                  <a:pt x="56" y="178"/>
                </a:lnTo>
                <a:lnTo>
                  <a:pt x="52" y="203"/>
                </a:lnTo>
                <a:lnTo>
                  <a:pt x="51" y="215"/>
                </a:lnTo>
                <a:lnTo>
                  <a:pt x="49" y="225"/>
                </a:lnTo>
                <a:lnTo>
                  <a:pt x="47" y="241"/>
                </a:lnTo>
                <a:lnTo>
                  <a:pt x="42" y="265"/>
                </a:lnTo>
                <a:lnTo>
                  <a:pt x="42" y="269"/>
                </a:lnTo>
                <a:lnTo>
                  <a:pt x="30" y="339"/>
                </a:lnTo>
                <a:lnTo>
                  <a:pt x="29" y="358"/>
                </a:lnTo>
                <a:lnTo>
                  <a:pt x="27" y="364"/>
                </a:lnTo>
                <a:lnTo>
                  <a:pt x="26" y="369"/>
                </a:lnTo>
                <a:lnTo>
                  <a:pt x="24" y="378"/>
                </a:lnTo>
                <a:lnTo>
                  <a:pt x="20" y="400"/>
                </a:lnTo>
                <a:lnTo>
                  <a:pt x="19" y="415"/>
                </a:lnTo>
              </a:path>
            </a:pathLst>
          </a:custGeom>
          <a:solidFill>
            <a:schemeClr val="accent2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181" name="Freeform 225"/>
          <p:cNvSpPr>
            <a:spLocks/>
          </p:cNvSpPr>
          <p:nvPr/>
        </p:nvSpPr>
        <p:spPr bwMode="auto">
          <a:xfrm>
            <a:off x="655638" y="1636713"/>
            <a:ext cx="904875" cy="598487"/>
          </a:xfrm>
          <a:custGeom>
            <a:avLst/>
            <a:gdLst>
              <a:gd name="T0" fmla="*/ 515 w 574"/>
              <a:gd name="T1" fmla="*/ 384 h 407"/>
              <a:gd name="T2" fmla="*/ 482 w 574"/>
              <a:gd name="T3" fmla="*/ 405 h 407"/>
              <a:gd name="T4" fmla="*/ 464 w 574"/>
              <a:gd name="T5" fmla="*/ 402 h 407"/>
              <a:gd name="T6" fmla="*/ 436 w 574"/>
              <a:gd name="T7" fmla="*/ 397 h 407"/>
              <a:gd name="T8" fmla="*/ 377 w 574"/>
              <a:gd name="T9" fmla="*/ 384 h 407"/>
              <a:gd name="T10" fmla="*/ 343 w 574"/>
              <a:gd name="T11" fmla="*/ 384 h 407"/>
              <a:gd name="T12" fmla="*/ 310 w 574"/>
              <a:gd name="T13" fmla="*/ 386 h 407"/>
              <a:gd name="T14" fmla="*/ 288 w 574"/>
              <a:gd name="T15" fmla="*/ 384 h 407"/>
              <a:gd name="T16" fmla="*/ 246 w 574"/>
              <a:gd name="T17" fmla="*/ 389 h 407"/>
              <a:gd name="T18" fmla="*/ 217 w 574"/>
              <a:gd name="T19" fmla="*/ 386 h 407"/>
              <a:gd name="T20" fmla="*/ 193 w 574"/>
              <a:gd name="T21" fmla="*/ 380 h 407"/>
              <a:gd name="T22" fmla="*/ 173 w 574"/>
              <a:gd name="T23" fmla="*/ 369 h 407"/>
              <a:gd name="T24" fmla="*/ 150 w 574"/>
              <a:gd name="T25" fmla="*/ 365 h 407"/>
              <a:gd name="T26" fmla="*/ 119 w 574"/>
              <a:gd name="T27" fmla="*/ 372 h 407"/>
              <a:gd name="T28" fmla="*/ 79 w 574"/>
              <a:gd name="T29" fmla="*/ 352 h 407"/>
              <a:gd name="T30" fmla="*/ 82 w 574"/>
              <a:gd name="T31" fmla="*/ 342 h 407"/>
              <a:gd name="T32" fmla="*/ 74 w 574"/>
              <a:gd name="T33" fmla="*/ 298 h 407"/>
              <a:gd name="T34" fmla="*/ 49 w 574"/>
              <a:gd name="T35" fmla="*/ 290 h 407"/>
              <a:gd name="T36" fmla="*/ 31 w 574"/>
              <a:gd name="T37" fmla="*/ 272 h 407"/>
              <a:gd name="T38" fmla="*/ 8 w 574"/>
              <a:gd name="T39" fmla="*/ 266 h 407"/>
              <a:gd name="T40" fmla="*/ 0 w 574"/>
              <a:gd name="T41" fmla="*/ 263 h 407"/>
              <a:gd name="T42" fmla="*/ 13 w 574"/>
              <a:gd name="T43" fmla="*/ 239 h 407"/>
              <a:gd name="T44" fmla="*/ 26 w 574"/>
              <a:gd name="T45" fmla="*/ 221 h 407"/>
              <a:gd name="T46" fmla="*/ 12 w 574"/>
              <a:gd name="T47" fmla="*/ 213 h 407"/>
              <a:gd name="T48" fmla="*/ 12 w 574"/>
              <a:gd name="T49" fmla="*/ 193 h 407"/>
              <a:gd name="T50" fmla="*/ 34 w 574"/>
              <a:gd name="T51" fmla="*/ 193 h 407"/>
              <a:gd name="T52" fmla="*/ 16 w 574"/>
              <a:gd name="T53" fmla="*/ 191 h 407"/>
              <a:gd name="T54" fmla="*/ 16 w 574"/>
              <a:gd name="T55" fmla="*/ 148 h 407"/>
              <a:gd name="T56" fmla="*/ 12 w 574"/>
              <a:gd name="T57" fmla="*/ 97 h 407"/>
              <a:gd name="T58" fmla="*/ 4 w 574"/>
              <a:gd name="T59" fmla="*/ 68 h 407"/>
              <a:gd name="T60" fmla="*/ 15 w 574"/>
              <a:gd name="T61" fmla="*/ 31 h 407"/>
              <a:gd name="T62" fmla="*/ 58 w 574"/>
              <a:gd name="T63" fmla="*/ 64 h 407"/>
              <a:gd name="T64" fmla="*/ 119 w 574"/>
              <a:gd name="T65" fmla="*/ 85 h 407"/>
              <a:gd name="T66" fmla="*/ 136 w 574"/>
              <a:gd name="T67" fmla="*/ 90 h 407"/>
              <a:gd name="T68" fmla="*/ 141 w 574"/>
              <a:gd name="T69" fmla="*/ 100 h 407"/>
              <a:gd name="T70" fmla="*/ 133 w 574"/>
              <a:gd name="T71" fmla="*/ 128 h 407"/>
              <a:gd name="T72" fmla="*/ 154 w 574"/>
              <a:gd name="T73" fmla="*/ 121 h 407"/>
              <a:gd name="T74" fmla="*/ 146 w 574"/>
              <a:gd name="T75" fmla="*/ 160 h 407"/>
              <a:gd name="T76" fmla="*/ 151 w 574"/>
              <a:gd name="T77" fmla="*/ 177 h 407"/>
              <a:gd name="T78" fmla="*/ 139 w 574"/>
              <a:gd name="T79" fmla="*/ 175 h 407"/>
              <a:gd name="T80" fmla="*/ 155 w 574"/>
              <a:gd name="T81" fmla="*/ 179 h 407"/>
              <a:gd name="T82" fmla="*/ 172 w 574"/>
              <a:gd name="T83" fmla="*/ 118 h 407"/>
              <a:gd name="T84" fmla="*/ 171 w 574"/>
              <a:gd name="T85" fmla="*/ 98 h 407"/>
              <a:gd name="T86" fmla="*/ 169 w 574"/>
              <a:gd name="T87" fmla="*/ 105 h 407"/>
              <a:gd name="T88" fmla="*/ 162 w 574"/>
              <a:gd name="T89" fmla="*/ 83 h 407"/>
              <a:gd name="T90" fmla="*/ 175 w 574"/>
              <a:gd name="T91" fmla="*/ 80 h 407"/>
              <a:gd name="T92" fmla="*/ 153 w 574"/>
              <a:gd name="T93" fmla="*/ 80 h 407"/>
              <a:gd name="T94" fmla="*/ 159 w 574"/>
              <a:gd name="T95" fmla="*/ 98 h 407"/>
              <a:gd name="T96" fmla="*/ 158 w 574"/>
              <a:gd name="T97" fmla="*/ 110 h 407"/>
              <a:gd name="T98" fmla="*/ 146 w 574"/>
              <a:gd name="T99" fmla="*/ 83 h 407"/>
              <a:gd name="T100" fmla="*/ 169 w 574"/>
              <a:gd name="T101" fmla="*/ 61 h 407"/>
              <a:gd name="T102" fmla="*/ 169 w 574"/>
              <a:gd name="T103" fmla="*/ 27 h 407"/>
              <a:gd name="T104" fmla="*/ 165 w 574"/>
              <a:gd name="T105" fmla="*/ 0 h 407"/>
              <a:gd name="T106" fmla="*/ 483 w 574"/>
              <a:gd name="T107" fmla="*/ 74 h 407"/>
              <a:gd name="T108" fmla="*/ 563 w 574"/>
              <a:gd name="T109" fmla="*/ 94 h 407"/>
              <a:gd name="T110" fmla="*/ 549 w 574"/>
              <a:gd name="T111" fmla="*/ 167 h 407"/>
              <a:gd name="T112" fmla="*/ 544 w 574"/>
              <a:gd name="T113" fmla="*/ 195 h 407"/>
              <a:gd name="T114" fmla="*/ 540 w 574"/>
              <a:gd name="T115" fmla="*/ 222 h 407"/>
              <a:gd name="T116" fmla="*/ 530 w 574"/>
              <a:gd name="T117" fmla="*/ 276 h 407"/>
              <a:gd name="T118" fmla="*/ 519 w 574"/>
              <a:gd name="T119" fmla="*/ 330 h 407"/>
              <a:gd name="T120" fmla="*/ 513 w 574"/>
              <a:gd name="T121" fmla="*/ 356 h 40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74"/>
              <a:gd name="T184" fmla="*/ 0 h 407"/>
              <a:gd name="T185" fmla="*/ 574 w 574"/>
              <a:gd name="T186" fmla="*/ 407 h 40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74" h="407">
                <a:moveTo>
                  <a:pt x="520" y="357"/>
                </a:moveTo>
                <a:lnTo>
                  <a:pt x="519" y="363"/>
                </a:lnTo>
                <a:lnTo>
                  <a:pt x="523" y="376"/>
                </a:lnTo>
                <a:lnTo>
                  <a:pt x="521" y="406"/>
                </a:lnTo>
                <a:lnTo>
                  <a:pt x="489" y="397"/>
                </a:lnTo>
                <a:lnTo>
                  <a:pt x="488" y="397"/>
                </a:lnTo>
                <a:lnTo>
                  <a:pt x="478" y="396"/>
                </a:lnTo>
                <a:lnTo>
                  <a:pt x="470" y="394"/>
                </a:lnTo>
                <a:lnTo>
                  <a:pt x="469" y="394"/>
                </a:lnTo>
                <a:lnTo>
                  <a:pt x="462" y="393"/>
                </a:lnTo>
                <a:lnTo>
                  <a:pt x="442" y="389"/>
                </a:lnTo>
                <a:lnTo>
                  <a:pt x="441" y="389"/>
                </a:lnTo>
                <a:lnTo>
                  <a:pt x="422" y="385"/>
                </a:lnTo>
                <a:lnTo>
                  <a:pt x="383" y="376"/>
                </a:lnTo>
                <a:lnTo>
                  <a:pt x="368" y="374"/>
                </a:lnTo>
                <a:lnTo>
                  <a:pt x="355" y="379"/>
                </a:lnTo>
                <a:lnTo>
                  <a:pt x="347" y="376"/>
                </a:lnTo>
                <a:lnTo>
                  <a:pt x="333" y="375"/>
                </a:lnTo>
                <a:lnTo>
                  <a:pt x="323" y="372"/>
                </a:lnTo>
                <a:lnTo>
                  <a:pt x="314" y="378"/>
                </a:lnTo>
                <a:lnTo>
                  <a:pt x="298" y="376"/>
                </a:lnTo>
                <a:lnTo>
                  <a:pt x="296" y="376"/>
                </a:lnTo>
                <a:lnTo>
                  <a:pt x="292" y="376"/>
                </a:lnTo>
                <a:lnTo>
                  <a:pt x="287" y="376"/>
                </a:lnTo>
                <a:lnTo>
                  <a:pt x="271" y="383"/>
                </a:lnTo>
                <a:lnTo>
                  <a:pt x="250" y="381"/>
                </a:lnTo>
                <a:lnTo>
                  <a:pt x="238" y="374"/>
                </a:lnTo>
                <a:lnTo>
                  <a:pt x="236" y="376"/>
                </a:lnTo>
                <a:lnTo>
                  <a:pt x="221" y="378"/>
                </a:lnTo>
                <a:lnTo>
                  <a:pt x="217" y="379"/>
                </a:lnTo>
                <a:lnTo>
                  <a:pt x="196" y="379"/>
                </a:lnTo>
                <a:lnTo>
                  <a:pt x="195" y="372"/>
                </a:lnTo>
                <a:lnTo>
                  <a:pt x="178" y="364"/>
                </a:lnTo>
                <a:lnTo>
                  <a:pt x="175" y="361"/>
                </a:lnTo>
                <a:lnTo>
                  <a:pt x="174" y="360"/>
                </a:lnTo>
                <a:lnTo>
                  <a:pt x="157" y="360"/>
                </a:lnTo>
                <a:lnTo>
                  <a:pt x="152" y="357"/>
                </a:lnTo>
                <a:lnTo>
                  <a:pt x="143" y="363"/>
                </a:lnTo>
                <a:lnTo>
                  <a:pt x="127" y="365"/>
                </a:lnTo>
                <a:lnTo>
                  <a:pt x="121" y="364"/>
                </a:lnTo>
                <a:lnTo>
                  <a:pt x="116" y="367"/>
                </a:lnTo>
                <a:lnTo>
                  <a:pt x="102" y="361"/>
                </a:lnTo>
                <a:lnTo>
                  <a:pt x="81" y="346"/>
                </a:lnTo>
                <a:lnTo>
                  <a:pt x="83" y="339"/>
                </a:lnTo>
                <a:lnTo>
                  <a:pt x="83" y="338"/>
                </a:lnTo>
                <a:lnTo>
                  <a:pt x="84" y="336"/>
                </a:lnTo>
                <a:lnTo>
                  <a:pt x="84" y="325"/>
                </a:lnTo>
                <a:lnTo>
                  <a:pt x="85" y="313"/>
                </a:lnTo>
                <a:lnTo>
                  <a:pt x="76" y="292"/>
                </a:lnTo>
                <a:lnTo>
                  <a:pt x="62" y="284"/>
                </a:lnTo>
                <a:lnTo>
                  <a:pt x="58" y="285"/>
                </a:lnTo>
                <a:lnTo>
                  <a:pt x="49" y="284"/>
                </a:lnTo>
                <a:lnTo>
                  <a:pt x="45" y="271"/>
                </a:lnTo>
                <a:lnTo>
                  <a:pt x="44" y="268"/>
                </a:lnTo>
                <a:lnTo>
                  <a:pt x="31" y="266"/>
                </a:lnTo>
                <a:lnTo>
                  <a:pt x="26" y="261"/>
                </a:lnTo>
                <a:lnTo>
                  <a:pt x="15" y="264"/>
                </a:lnTo>
                <a:lnTo>
                  <a:pt x="8" y="260"/>
                </a:lnTo>
                <a:lnTo>
                  <a:pt x="6" y="254"/>
                </a:lnTo>
                <a:lnTo>
                  <a:pt x="4" y="259"/>
                </a:lnTo>
                <a:lnTo>
                  <a:pt x="0" y="257"/>
                </a:lnTo>
                <a:lnTo>
                  <a:pt x="12" y="218"/>
                </a:lnTo>
                <a:lnTo>
                  <a:pt x="9" y="239"/>
                </a:lnTo>
                <a:lnTo>
                  <a:pt x="13" y="235"/>
                </a:lnTo>
                <a:lnTo>
                  <a:pt x="19" y="235"/>
                </a:lnTo>
                <a:lnTo>
                  <a:pt x="19" y="223"/>
                </a:lnTo>
                <a:lnTo>
                  <a:pt x="26" y="217"/>
                </a:lnTo>
                <a:lnTo>
                  <a:pt x="29" y="213"/>
                </a:lnTo>
                <a:lnTo>
                  <a:pt x="17" y="213"/>
                </a:lnTo>
                <a:lnTo>
                  <a:pt x="12" y="209"/>
                </a:lnTo>
                <a:lnTo>
                  <a:pt x="13" y="202"/>
                </a:lnTo>
                <a:lnTo>
                  <a:pt x="15" y="193"/>
                </a:lnTo>
                <a:lnTo>
                  <a:pt x="12" y="189"/>
                </a:lnTo>
                <a:lnTo>
                  <a:pt x="16" y="195"/>
                </a:lnTo>
                <a:lnTo>
                  <a:pt x="33" y="192"/>
                </a:lnTo>
                <a:lnTo>
                  <a:pt x="34" y="189"/>
                </a:lnTo>
                <a:lnTo>
                  <a:pt x="24" y="184"/>
                </a:lnTo>
                <a:lnTo>
                  <a:pt x="19" y="177"/>
                </a:lnTo>
                <a:lnTo>
                  <a:pt x="16" y="187"/>
                </a:lnTo>
                <a:lnTo>
                  <a:pt x="12" y="187"/>
                </a:lnTo>
                <a:lnTo>
                  <a:pt x="16" y="157"/>
                </a:lnTo>
                <a:lnTo>
                  <a:pt x="16" y="146"/>
                </a:lnTo>
                <a:lnTo>
                  <a:pt x="12" y="139"/>
                </a:lnTo>
                <a:lnTo>
                  <a:pt x="15" y="121"/>
                </a:lnTo>
                <a:lnTo>
                  <a:pt x="12" y="95"/>
                </a:lnTo>
                <a:lnTo>
                  <a:pt x="13" y="92"/>
                </a:lnTo>
                <a:lnTo>
                  <a:pt x="5" y="80"/>
                </a:lnTo>
                <a:lnTo>
                  <a:pt x="4" y="66"/>
                </a:lnTo>
                <a:lnTo>
                  <a:pt x="6" y="62"/>
                </a:lnTo>
                <a:lnTo>
                  <a:pt x="5" y="49"/>
                </a:lnTo>
                <a:lnTo>
                  <a:pt x="15" y="31"/>
                </a:lnTo>
                <a:lnTo>
                  <a:pt x="12" y="26"/>
                </a:lnTo>
                <a:lnTo>
                  <a:pt x="16" y="26"/>
                </a:lnTo>
                <a:lnTo>
                  <a:pt x="58" y="62"/>
                </a:lnTo>
                <a:lnTo>
                  <a:pt x="96" y="76"/>
                </a:lnTo>
                <a:lnTo>
                  <a:pt x="96" y="77"/>
                </a:lnTo>
                <a:lnTo>
                  <a:pt x="121" y="83"/>
                </a:lnTo>
                <a:lnTo>
                  <a:pt x="131" y="92"/>
                </a:lnTo>
                <a:lnTo>
                  <a:pt x="137" y="95"/>
                </a:lnTo>
                <a:lnTo>
                  <a:pt x="138" y="88"/>
                </a:lnTo>
                <a:lnTo>
                  <a:pt x="145" y="90"/>
                </a:lnTo>
                <a:lnTo>
                  <a:pt x="141" y="92"/>
                </a:lnTo>
                <a:lnTo>
                  <a:pt x="143" y="98"/>
                </a:lnTo>
                <a:lnTo>
                  <a:pt x="148" y="119"/>
                </a:lnTo>
                <a:lnTo>
                  <a:pt x="135" y="126"/>
                </a:lnTo>
                <a:lnTo>
                  <a:pt x="135" y="130"/>
                </a:lnTo>
                <a:lnTo>
                  <a:pt x="152" y="119"/>
                </a:lnTo>
                <a:lnTo>
                  <a:pt x="156" y="119"/>
                </a:lnTo>
                <a:lnTo>
                  <a:pt x="155" y="134"/>
                </a:lnTo>
                <a:lnTo>
                  <a:pt x="153" y="133"/>
                </a:lnTo>
                <a:lnTo>
                  <a:pt x="148" y="156"/>
                </a:lnTo>
                <a:lnTo>
                  <a:pt x="149" y="157"/>
                </a:lnTo>
                <a:lnTo>
                  <a:pt x="150" y="167"/>
                </a:lnTo>
                <a:lnTo>
                  <a:pt x="153" y="173"/>
                </a:lnTo>
                <a:lnTo>
                  <a:pt x="143" y="175"/>
                </a:lnTo>
                <a:lnTo>
                  <a:pt x="141" y="173"/>
                </a:lnTo>
                <a:lnTo>
                  <a:pt x="141" y="171"/>
                </a:lnTo>
                <a:lnTo>
                  <a:pt x="142" y="180"/>
                </a:lnTo>
                <a:lnTo>
                  <a:pt x="149" y="178"/>
                </a:lnTo>
                <a:lnTo>
                  <a:pt x="157" y="175"/>
                </a:lnTo>
                <a:lnTo>
                  <a:pt x="155" y="166"/>
                </a:lnTo>
                <a:lnTo>
                  <a:pt x="161" y="131"/>
                </a:lnTo>
                <a:lnTo>
                  <a:pt x="174" y="116"/>
                </a:lnTo>
                <a:lnTo>
                  <a:pt x="178" y="115"/>
                </a:lnTo>
                <a:lnTo>
                  <a:pt x="179" y="110"/>
                </a:lnTo>
                <a:lnTo>
                  <a:pt x="173" y="96"/>
                </a:lnTo>
                <a:lnTo>
                  <a:pt x="173" y="85"/>
                </a:lnTo>
                <a:lnTo>
                  <a:pt x="168" y="95"/>
                </a:lnTo>
                <a:lnTo>
                  <a:pt x="171" y="103"/>
                </a:lnTo>
                <a:lnTo>
                  <a:pt x="167" y="95"/>
                </a:lnTo>
                <a:lnTo>
                  <a:pt x="163" y="94"/>
                </a:lnTo>
                <a:lnTo>
                  <a:pt x="164" y="81"/>
                </a:lnTo>
                <a:lnTo>
                  <a:pt x="174" y="83"/>
                </a:lnTo>
                <a:lnTo>
                  <a:pt x="177" y="78"/>
                </a:lnTo>
                <a:lnTo>
                  <a:pt x="168" y="69"/>
                </a:lnTo>
                <a:lnTo>
                  <a:pt x="164" y="65"/>
                </a:lnTo>
                <a:lnTo>
                  <a:pt x="155" y="78"/>
                </a:lnTo>
                <a:lnTo>
                  <a:pt x="157" y="99"/>
                </a:lnTo>
                <a:lnTo>
                  <a:pt x="160" y="101"/>
                </a:lnTo>
                <a:lnTo>
                  <a:pt x="161" y="96"/>
                </a:lnTo>
                <a:lnTo>
                  <a:pt x="170" y="105"/>
                </a:lnTo>
                <a:lnTo>
                  <a:pt x="167" y="119"/>
                </a:lnTo>
                <a:lnTo>
                  <a:pt x="160" y="108"/>
                </a:lnTo>
                <a:lnTo>
                  <a:pt x="153" y="102"/>
                </a:lnTo>
                <a:lnTo>
                  <a:pt x="155" y="88"/>
                </a:lnTo>
                <a:lnTo>
                  <a:pt x="148" y="81"/>
                </a:lnTo>
                <a:lnTo>
                  <a:pt x="159" y="62"/>
                </a:lnTo>
                <a:lnTo>
                  <a:pt x="164" y="40"/>
                </a:lnTo>
                <a:lnTo>
                  <a:pt x="171" y="59"/>
                </a:lnTo>
                <a:lnTo>
                  <a:pt x="177" y="41"/>
                </a:lnTo>
                <a:lnTo>
                  <a:pt x="178" y="30"/>
                </a:lnTo>
                <a:lnTo>
                  <a:pt x="171" y="27"/>
                </a:lnTo>
                <a:lnTo>
                  <a:pt x="168" y="38"/>
                </a:lnTo>
                <a:lnTo>
                  <a:pt x="164" y="13"/>
                </a:lnTo>
                <a:lnTo>
                  <a:pt x="167" y="0"/>
                </a:lnTo>
                <a:lnTo>
                  <a:pt x="303" y="31"/>
                </a:lnTo>
                <a:lnTo>
                  <a:pt x="444" y="62"/>
                </a:lnTo>
                <a:lnTo>
                  <a:pt x="489" y="72"/>
                </a:lnTo>
                <a:lnTo>
                  <a:pt x="543" y="83"/>
                </a:lnTo>
                <a:lnTo>
                  <a:pt x="573" y="88"/>
                </a:lnTo>
                <a:lnTo>
                  <a:pt x="571" y="92"/>
                </a:lnTo>
                <a:lnTo>
                  <a:pt x="571" y="96"/>
                </a:lnTo>
                <a:lnTo>
                  <a:pt x="568" y="103"/>
                </a:lnTo>
                <a:lnTo>
                  <a:pt x="557" y="163"/>
                </a:lnTo>
                <a:lnTo>
                  <a:pt x="555" y="180"/>
                </a:lnTo>
                <a:lnTo>
                  <a:pt x="552" y="187"/>
                </a:lnTo>
                <a:lnTo>
                  <a:pt x="552" y="191"/>
                </a:lnTo>
                <a:lnTo>
                  <a:pt x="552" y="192"/>
                </a:lnTo>
                <a:lnTo>
                  <a:pt x="552" y="195"/>
                </a:lnTo>
                <a:lnTo>
                  <a:pt x="548" y="218"/>
                </a:lnTo>
                <a:lnTo>
                  <a:pt x="545" y="231"/>
                </a:lnTo>
                <a:lnTo>
                  <a:pt x="539" y="259"/>
                </a:lnTo>
                <a:lnTo>
                  <a:pt x="538" y="270"/>
                </a:lnTo>
                <a:lnTo>
                  <a:pt x="537" y="271"/>
                </a:lnTo>
                <a:lnTo>
                  <a:pt x="535" y="284"/>
                </a:lnTo>
                <a:lnTo>
                  <a:pt x="527" y="324"/>
                </a:lnTo>
                <a:lnTo>
                  <a:pt x="525" y="329"/>
                </a:lnTo>
                <a:lnTo>
                  <a:pt x="523" y="346"/>
                </a:lnTo>
                <a:lnTo>
                  <a:pt x="521" y="350"/>
                </a:lnTo>
                <a:lnTo>
                  <a:pt x="520" y="357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23" name="Freeform 226"/>
          <p:cNvSpPr>
            <a:spLocks/>
          </p:cNvSpPr>
          <p:nvPr/>
        </p:nvSpPr>
        <p:spPr bwMode="auto">
          <a:xfrm>
            <a:off x="862013" y="1674813"/>
            <a:ext cx="52387" cy="39687"/>
          </a:xfrm>
          <a:custGeom>
            <a:avLst/>
            <a:gdLst>
              <a:gd name="T0" fmla="*/ 2147483647 w 33"/>
              <a:gd name="T1" fmla="*/ 0 h 27"/>
              <a:gd name="T2" fmla="*/ 2147483647 w 33"/>
              <a:gd name="T3" fmla="*/ 2147483647 h 27"/>
              <a:gd name="T4" fmla="*/ 2147483647 w 33"/>
              <a:gd name="T5" fmla="*/ 2147483647 h 27"/>
              <a:gd name="T6" fmla="*/ 2147483647 w 33"/>
              <a:gd name="T7" fmla="*/ 2147483647 h 27"/>
              <a:gd name="T8" fmla="*/ 2147483647 w 33"/>
              <a:gd name="T9" fmla="*/ 2147483647 h 27"/>
              <a:gd name="T10" fmla="*/ 2147483647 w 33"/>
              <a:gd name="T11" fmla="*/ 2147483647 h 27"/>
              <a:gd name="T12" fmla="*/ 2147483647 w 33"/>
              <a:gd name="T13" fmla="*/ 2147483647 h 27"/>
              <a:gd name="T14" fmla="*/ 0 w 33"/>
              <a:gd name="T15" fmla="*/ 2147483647 h 27"/>
              <a:gd name="T16" fmla="*/ 2147483647 w 33"/>
              <a:gd name="T17" fmla="*/ 0 h 2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27"/>
              <a:gd name="T29" fmla="*/ 33 w 33"/>
              <a:gd name="T30" fmla="*/ 27 h 2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27">
                <a:moveTo>
                  <a:pt x="4" y="0"/>
                </a:moveTo>
                <a:lnTo>
                  <a:pt x="6" y="11"/>
                </a:lnTo>
                <a:lnTo>
                  <a:pt x="11" y="14"/>
                </a:lnTo>
                <a:lnTo>
                  <a:pt x="13" y="2"/>
                </a:lnTo>
                <a:lnTo>
                  <a:pt x="32" y="7"/>
                </a:lnTo>
                <a:lnTo>
                  <a:pt x="22" y="26"/>
                </a:lnTo>
                <a:lnTo>
                  <a:pt x="6" y="24"/>
                </a:lnTo>
                <a:lnTo>
                  <a:pt x="0" y="17"/>
                </a:lnTo>
                <a:lnTo>
                  <a:pt x="4" y="0"/>
                </a:lnTo>
              </a:path>
            </a:pathLst>
          </a:custGeom>
          <a:solidFill>
            <a:schemeClr val="bg1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124" name="Freeform 227"/>
          <p:cNvSpPr>
            <a:spLocks/>
          </p:cNvSpPr>
          <p:nvPr/>
        </p:nvSpPr>
        <p:spPr bwMode="auto">
          <a:xfrm>
            <a:off x="2066925" y="2492375"/>
            <a:ext cx="931863" cy="712788"/>
          </a:xfrm>
          <a:custGeom>
            <a:avLst/>
            <a:gdLst>
              <a:gd name="T0" fmla="*/ 2147483647 w 590"/>
              <a:gd name="T1" fmla="*/ 2147483647 h 485"/>
              <a:gd name="T2" fmla="*/ 2147483647 w 590"/>
              <a:gd name="T3" fmla="*/ 2147483647 h 485"/>
              <a:gd name="T4" fmla="*/ 2147483647 w 590"/>
              <a:gd name="T5" fmla="*/ 2147483647 h 485"/>
              <a:gd name="T6" fmla="*/ 2147483647 w 590"/>
              <a:gd name="T7" fmla="*/ 2147483647 h 485"/>
              <a:gd name="T8" fmla="*/ 2147483647 w 590"/>
              <a:gd name="T9" fmla="*/ 2147483647 h 485"/>
              <a:gd name="T10" fmla="*/ 2147483647 w 590"/>
              <a:gd name="T11" fmla="*/ 2147483647 h 485"/>
              <a:gd name="T12" fmla="*/ 2147483647 w 590"/>
              <a:gd name="T13" fmla="*/ 2147483647 h 485"/>
              <a:gd name="T14" fmla="*/ 2147483647 w 590"/>
              <a:gd name="T15" fmla="*/ 2147483647 h 485"/>
              <a:gd name="T16" fmla="*/ 0 w 590"/>
              <a:gd name="T17" fmla="*/ 2147483647 h 485"/>
              <a:gd name="T18" fmla="*/ 2147483647 w 590"/>
              <a:gd name="T19" fmla="*/ 2147483647 h 485"/>
              <a:gd name="T20" fmla="*/ 2147483647 w 590"/>
              <a:gd name="T21" fmla="*/ 2147483647 h 485"/>
              <a:gd name="T22" fmla="*/ 2147483647 w 590"/>
              <a:gd name="T23" fmla="*/ 2147483647 h 485"/>
              <a:gd name="T24" fmla="*/ 2147483647 w 590"/>
              <a:gd name="T25" fmla="*/ 2147483647 h 485"/>
              <a:gd name="T26" fmla="*/ 2147483647 w 590"/>
              <a:gd name="T27" fmla="*/ 2147483647 h 485"/>
              <a:gd name="T28" fmla="*/ 2147483647 w 590"/>
              <a:gd name="T29" fmla="*/ 2147483647 h 485"/>
              <a:gd name="T30" fmla="*/ 2147483647 w 590"/>
              <a:gd name="T31" fmla="*/ 2147483647 h 485"/>
              <a:gd name="T32" fmla="*/ 2147483647 w 590"/>
              <a:gd name="T33" fmla="*/ 2147483647 h 485"/>
              <a:gd name="T34" fmla="*/ 2147483647 w 590"/>
              <a:gd name="T35" fmla="*/ 2147483647 h 485"/>
              <a:gd name="T36" fmla="*/ 2147483647 w 590"/>
              <a:gd name="T37" fmla="*/ 2147483647 h 485"/>
              <a:gd name="T38" fmla="*/ 2147483647 w 590"/>
              <a:gd name="T39" fmla="*/ 2147483647 h 485"/>
              <a:gd name="T40" fmla="*/ 2147483647 w 590"/>
              <a:gd name="T41" fmla="*/ 2147483647 h 485"/>
              <a:gd name="T42" fmla="*/ 2147483647 w 590"/>
              <a:gd name="T43" fmla="*/ 2147483647 h 485"/>
              <a:gd name="T44" fmla="*/ 2147483647 w 590"/>
              <a:gd name="T45" fmla="*/ 2147483647 h 485"/>
              <a:gd name="T46" fmla="*/ 2147483647 w 590"/>
              <a:gd name="T47" fmla="*/ 2147483647 h 485"/>
              <a:gd name="T48" fmla="*/ 2147483647 w 590"/>
              <a:gd name="T49" fmla="*/ 2147483647 h 485"/>
              <a:gd name="T50" fmla="*/ 2147483647 w 590"/>
              <a:gd name="T51" fmla="*/ 2147483647 h 485"/>
              <a:gd name="T52" fmla="*/ 2147483647 w 590"/>
              <a:gd name="T53" fmla="*/ 2147483647 h 485"/>
              <a:gd name="T54" fmla="*/ 2147483647 w 590"/>
              <a:gd name="T55" fmla="*/ 2147483647 h 485"/>
              <a:gd name="T56" fmla="*/ 2147483647 w 590"/>
              <a:gd name="T57" fmla="*/ 2147483647 h 485"/>
              <a:gd name="T58" fmla="*/ 2147483647 w 590"/>
              <a:gd name="T59" fmla="*/ 2147483647 h 485"/>
              <a:gd name="T60" fmla="*/ 2147483647 w 590"/>
              <a:gd name="T61" fmla="*/ 2147483647 h 485"/>
              <a:gd name="T62" fmla="*/ 2147483647 w 590"/>
              <a:gd name="T63" fmla="*/ 2147483647 h 485"/>
              <a:gd name="T64" fmla="*/ 2147483647 w 590"/>
              <a:gd name="T65" fmla="*/ 2147483647 h 485"/>
              <a:gd name="T66" fmla="*/ 2147483647 w 590"/>
              <a:gd name="T67" fmla="*/ 2147483647 h 485"/>
              <a:gd name="T68" fmla="*/ 2147483647 w 590"/>
              <a:gd name="T69" fmla="*/ 2147483647 h 485"/>
              <a:gd name="T70" fmla="*/ 2147483647 w 590"/>
              <a:gd name="T71" fmla="*/ 2147483647 h 485"/>
              <a:gd name="T72" fmla="*/ 2147483647 w 590"/>
              <a:gd name="T73" fmla="*/ 2147483647 h 485"/>
              <a:gd name="T74" fmla="*/ 2147483647 w 590"/>
              <a:gd name="T75" fmla="*/ 2147483647 h 485"/>
              <a:gd name="T76" fmla="*/ 2147483647 w 590"/>
              <a:gd name="T77" fmla="*/ 2147483647 h 485"/>
              <a:gd name="T78" fmla="*/ 2147483647 w 590"/>
              <a:gd name="T79" fmla="*/ 2147483647 h 485"/>
              <a:gd name="T80" fmla="*/ 2147483647 w 590"/>
              <a:gd name="T81" fmla="*/ 2147483647 h 485"/>
              <a:gd name="T82" fmla="*/ 2147483647 w 590"/>
              <a:gd name="T83" fmla="*/ 2147483647 h 485"/>
              <a:gd name="T84" fmla="*/ 2147483647 w 590"/>
              <a:gd name="T85" fmla="*/ 2147483647 h 485"/>
              <a:gd name="T86" fmla="*/ 2147483647 w 590"/>
              <a:gd name="T87" fmla="*/ 2147483647 h 485"/>
              <a:gd name="T88" fmla="*/ 2147483647 w 590"/>
              <a:gd name="T89" fmla="*/ 2147483647 h 485"/>
              <a:gd name="T90" fmla="*/ 2147483647 w 590"/>
              <a:gd name="T91" fmla="*/ 2147483647 h 485"/>
              <a:gd name="T92" fmla="*/ 2147483647 w 590"/>
              <a:gd name="T93" fmla="*/ 2147483647 h 485"/>
              <a:gd name="T94" fmla="*/ 2147483647 w 590"/>
              <a:gd name="T95" fmla="*/ 2147483647 h 485"/>
              <a:gd name="T96" fmla="*/ 2147483647 w 590"/>
              <a:gd name="T97" fmla="*/ 2147483647 h 485"/>
              <a:gd name="T98" fmla="*/ 2147483647 w 590"/>
              <a:gd name="T99" fmla="*/ 2147483647 h 485"/>
              <a:gd name="T100" fmla="*/ 2147483647 w 590"/>
              <a:gd name="T101" fmla="*/ 2147483647 h 485"/>
              <a:gd name="T102" fmla="*/ 2147483647 w 590"/>
              <a:gd name="T103" fmla="*/ 2147483647 h 485"/>
              <a:gd name="T104" fmla="*/ 2147483647 w 590"/>
              <a:gd name="T105" fmla="*/ 2147483647 h 485"/>
              <a:gd name="T106" fmla="*/ 2147483647 w 590"/>
              <a:gd name="T107" fmla="*/ 2147483647 h 485"/>
              <a:gd name="T108" fmla="*/ 2147483647 w 590"/>
              <a:gd name="T109" fmla="*/ 2147483647 h 485"/>
              <a:gd name="T110" fmla="*/ 2147483647 w 590"/>
              <a:gd name="T111" fmla="*/ 2147483647 h 48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90"/>
              <a:gd name="T169" fmla="*/ 0 h 485"/>
              <a:gd name="T170" fmla="*/ 590 w 590"/>
              <a:gd name="T171" fmla="*/ 485 h 48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90" h="485">
                <a:moveTo>
                  <a:pt x="381" y="471"/>
                </a:moveTo>
                <a:lnTo>
                  <a:pt x="376" y="471"/>
                </a:lnTo>
                <a:lnTo>
                  <a:pt x="365" y="468"/>
                </a:lnTo>
                <a:lnTo>
                  <a:pt x="336" y="467"/>
                </a:lnTo>
                <a:lnTo>
                  <a:pt x="333" y="465"/>
                </a:lnTo>
                <a:lnTo>
                  <a:pt x="300" y="463"/>
                </a:lnTo>
                <a:lnTo>
                  <a:pt x="296" y="463"/>
                </a:lnTo>
                <a:lnTo>
                  <a:pt x="274" y="461"/>
                </a:lnTo>
                <a:lnTo>
                  <a:pt x="252" y="459"/>
                </a:lnTo>
                <a:lnTo>
                  <a:pt x="231" y="456"/>
                </a:lnTo>
                <a:lnTo>
                  <a:pt x="180" y="452"/>
                </a:lnTo>
                <a:lnTo>
                  <a:pt x="160" y="449"/>
                </a:lnTo>
                <a:lnTo>
                  <a:pt x="124" y="445"/>
                </a:lnTo>
                <a:lnTo>
                  <a:pt x="121" y="445"/>
                </a:lnTo>
                <a:lnTo>
                  <a:pt x="84" y="441"/>
                </a:lnTo>
                <a:lnTo>
                  <a:pt x="80" y="441"/>
                </a:lnTo>
                <a:lnTo>
                  <a:pt x="62" y="439"/>
                </a:lnTo>
                <a:lnTo>
                  <a:pt x="0" y="431"/>
                </a:lnTo>
                <a:lnTo>
                  <a:pt x="2" y="403"/>
                </a:lnTo>
                <a:lnTo>
                  <a:pt x="5" y="382"/>
                </a:lnTo>
                <a:lnTo>
                  <a:pt x="6" y="375"/>
                </a:lnTo>
                <a:lnTo>
                  <a:pt x="8" y="367"/>
                </a:lnTo>
                <a:lnTo>
                  <a:pt x="9" y="349"/>
                </a:lnTo>
                <a:lnTo>
                  <a:pt x="12" y="341"/>
                </a:lnTo>
                <a:lnTo>
                  <a:pt x="13" y="321"/>
                </a:lnTo>
                <a:lnTo>
                  <a:pt x="15" y="309"/>
                </a:lnTo>
                <a:lnTo>
                  <a:pt x="20" y="271"/>
                </a:lnTo>
                <a:lnTo>
                  <a:pt x="20" y="267"/>
                </a:lnTo>
                <a:lnTo>
                  <a:pt x="24" y="241"/>
                </a:lnTo>
                <a:lnTo>
                  <a:pt x="27" y="214"/>
                </a:lnTo>
                <a:lnTo>
                  <a:pt x="29" y="213"/>
                </a:lnTo>
                <a:lnTo>
                  <a:pt x="29" y="208"/>
                </a:lnTo>
                <a:lnTo>
                  <a:pt x="31" y="188"/>
                </a:lnTo>
                <a:lnTo>
                  <a:pt x="31" y="181"/>
                </a:lnTo>
                <a:lnTo>
                  <a:pt x="34" y="166"/>
                </a:lnTo>
                <a:lnTo>
                  <a:pt x="34" y="160"/>
                </a:lnTo>
                <a:lnTo>
                  <a:pt x="38" y="134"/>
                </a:lnTo>
                <a:lnTo>
                  <a:pt x="40" y="120"/>
                </a:lnTo>
                <a:lnTo>
                  <a:pt x="41" y="108"/>
                </a:lnTo>
                <a:lnTo>
                  <a:pt x="42" y="92"/>
                </a:lnTo>
                <a:lnTo>
                  <a:pt x="45" y="80"/>
                </a:lnTo>
                <a:lnTo>
                  <a:pt x="48" y="56"/>
                </a:lnTo>
                <a:lnTo>
                  <a:pt x="48" y="54"/>
                </a:lnTo>
                <a:lnTo>
                  <a:pt x="51" y="36"/>
                </a:lnTo>
                <a:lnTo>
                  <a:pt x="55" y="0"/>
                </a:lnTo>
                <a:lnTo>
                  <a:pt x="105" y="6"/>
                </a:lnTo>
                <a:lnTo>
                  <a:pt x="135" y="9"/>
                </a:lnTo>
                <a:lnTo>
                  <a:pt x="145" y="11"/>
                </a:lnTo>
                <a:lnTo>
                  <a:pt x="151" y="11"/>
                </a:lnTo>
                <a:lnTo>
                  <a:pt x="202" y="16"/>
                </a:lnTo>
                <a:lnTo>
                  <a:pt x="212" y="19"/>
                </a:lnTo>
                <a:lnTo>
                  <a:pt x="241" y="22"/>
                </a:lnTo>
                <a:lnTo>
                  <a:pt x="249" y="23"/>
                </a:lnTo>
                <a:lnTo>
                  <a:pt x="259" y="23"/>
                </a:lnTo>
                <a:lnTo>
                  <a:pt x="268" y="24"/>
                </a:lnTo>
                <a:lnTo>
                  <a:pt x="295" y="27"/>
                </a:lnTo>
                <a:lnTo>
                  <a:pt x="354" y="33"/>
                </a:lnTo>
                <a:lnTo>
                  <a:pt x="364" y="34"/>
                </a:lnTo>
                <a:lnTo>
                  <a:pt x="419" y="40"/>
                </a:lnTo>
                <a:lnTo>
                  <a:pt x="421" y="40"/>
                </a:lnTo>
                <a:lnTo>
                  <a:pt x="431" y="40"/>
                </a:lnTo>
                <a:lnTo>
                  <a:pt x="439" y="40"/>
                </a:lnTo>
                <a:lnTo>
                  <a:pt x="440" y="40"/>
                </a:lnTo>
                <a:lnTo>
                  <a:pt x="447" y="40"/>
                </a:lnTo>
                <a:lnTo>
                  <a:pt x="511" y="45"/>
                </a:lnTo>
                <a:lnTo>
                  <a:pt x="514" y="45"/>
                </a:lnTo>
                <a:lnTo>
                  <a:pt x="529" y="47"/>
                </a:lnTo>
                <a:lnTo>
                  <a:pt x="537" y="47"/>
                </a:lnTo>
                <a:lnTo>
                  <a:pt x="589" y="51"/>
                </a:lnTo>
                <a:lnTo>
                  <a:pt x="587" y="77"/>
                </a:lnTo>
                <a:lnTo>
                  <a:pt x="587" y="97"/>
                </a:lnTo>
                <a:lnTo>
                  <a:pt x="586" y="104"/>
                </a:lnTo>
                <a:lnTo>
                  <a:pt x="584" y="131"/>
                </a:lnTo>
                <a:lnTo>
                  <a:pt x="584" y="140"/>
                </a:lnTo>
                <a:lnTo>
                  <a:pt x="584" y="142"/>
                </a:lnTo>
                <a:lnTo>
                  <a:pt x="583" y="158"/>
                </a:lnTo>
                <a:lnTo>
                  <a:pt x="582" y="174"/>
                </a:lnTo>
                <a:lnTo>
                  <a:pt x="582" y="185"/>
                </a:lnTo>
                <a:lnTo>
                  <a:pt x="580" y="198"/>
                </a:lnTo>
                <a:lnTo>
                  <a:pt x="579" y="212"/>
                </a:lnTo>
                <a:lnTo>
                  <a:pt x="579" y="213"/>
                </a:lnTo>
                <a:lnTo>
                  <a:pt x="579" y="214"/>
                </a:lnTo>
                <a:lnTo>
                  <a:pt x="579" y="226"/>
                </a:lnTo>
                <a:lnTo>
                  <a:pt x="577" y="253"/>
                </a:lnTo>
                <a:lnTo>
                  <a:pt x="577" y="266"/>
                </a:lnTo>
                <a:lnTo>
                  <a:pt x="576" y="271"/>
                </a:lnTo>
                <a:lnTo>
                  <a:pt x="575" y="285"/>
                </a:lnTo>
                <a:lnTo>
                  <a:pt x="575" y="310"/>
                </a:lnTo>
                <a:lnTo>
                  <a:pt x="572" y="348"/>
                </a:lnTo>
                <a:lnTo>
                  <a:pt x="570" y="361"/>
                </a:lnTo>
                <a:lnTo>
                  <a:pt x="570" y="374"/>
                </a:lnTo>
                <a:lnTo>
                  <a:pt x="569" y="388"/>
                </a:lnTo>
                <a:lnTo>
                  <a:pt x="568" y="402"/>
                </a:lnTo>
                <a:lnTo>
                  <a:pt x="568" y="407"/>
                </a:lnTo>
                <a:lnTo>
                  <a:pt x="568" y="416"/>
                </a:lnTo>
                <a:lnTo>
                  <a:pt x="568" y="422"/>
                </a:lnTo>
                <a:lnTo>
                  <a:pt x="568" y="429"/>
                </a:lnTo>
                <a:lnTo>
                  <a:pt x="566" y="441"/>
                </a:lnTo>
                <a:lnTo>
                  <a:pt x="565" y="450"/>
                </a:lnTo>
                <a:lnTo>
                  <a:pt x="565" y="470"/>
                </a:lnTo>
                <a:lnTo>
                  <a:pt x="564" y="484"/>
                </a:lnTo>
                <a:lnTo>
                  <a:pt x="516" y="479"/>
                </a:lnTo>
                <a:lnTo>
                  <a:pt x="497" y="479"/>
                </a:lnTo>
                <a:lnTo>
                  <a:pt x="491" y="479"/>
                </a:lnTo>
                <a:lnTo>
                  <a:pt x="476" y="478"/>
                </a:lnTo>
                <a:lnTo>
                  <a:pt x="467" y="478"/>
                </a:lnTo>
                <a:lnTo>
                  <a:pt x="465" y="478"/>
                </a:lnTo>
                <a:lnTo>
                  <a:pt x="451" y="477"/>
                </a:lnTo>
                <a:lnTo>
                  <a:pt x="400" y="472"/>
                </a:lnTo>
                <a:lnTo>
                  <a:pt x="392" y="471"/>
                </a:lnTo>
                <a:lnTo>
                  <a:pt x="389" y="471"/>
                </a:lnTo>
                <a:lnTo>
                  <a:pt x="383" y="471"/>
                </a:lnTo>
                <a:lnTo>
                  <a:pt x="381" y="471"/>
                </a:lnTo>
              </a:path>
            </a:pathLst>
          </a:custGeom>
          <a:noFill/>
          <a:ln w="63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84" name="Freeform 228"/>
          <p:cNvSpPr>
            <a:spLocks/>
          </p:cNvSpPr>
          <p:nvPr/>
        </p:nvSpPr>
        <p:spPr bwMode="auto">
          <a:xfrm>
            <a:off x="4346575" y="2247900"/>
            <a:ext cx="717550" cy="706438"/>
          </a:xfrm>
          <a:custGeom>
            <a:avLst/>
            <a:gdLst>
              <a:gd name="T0" fmla="*/ 333 w 454"/>
              <a:gd name="T1" fmla="*/ 480 h 479"/>
              <a:gd name="T2" fmla="*/ 302 w 454"/>
              <a:gd name="T3" fmla="*/ 481 h 479"/>
              <a:gd name="T4" fmla="*/ 291 w 454"/>
              <a:gd name="T5" fmla="*/ 483 h 479"/>
              <a:gd name="T6" fmla="*/ 257 w 454"/>
              <a:gd name="T7" fmla="*/ 484 h 479"/>
              <a:gd name="T8" fmla="*/ 240 w 454"/>
              <a:gd name="T9" fmla="*/ 485 h 479"/>
              <a:gd name="T10" fmla="*/ 205 w 454"/>
              <a:gd name="T11" fmla="*/ 488 h 479"/>
              <a:gd name="T12" fmla="*/ 187 w 454"/>
              <a:gd name="T13" fmla="*/ 477 h 479"/>
              <a:gd name="T14" fmla="*/ 157 w 454"/>
              <a:gd name="T15" fmla="*/ 465 h 479"/>
              <a:gd name="T16" fmla="*/ 147 w 454"/>
              <a:gd name="T17" fmla="*/ 436 h 479"/>
              <a:gd name="T18" fmla="*/ 154 w 454"/>
              <a:gd name="T19" fmla="*/ 409 h 479"/>
              <a:gd name="T20" fmla="*/ 140 w 454"/>
              <a:gd name="T21" fmla="*/ 384 h 479"/>
              <a:gd name="T22" fmla="*/ 135 w 454"/>
              <a:gd name="T23" fmla="*/ 371 h 479"/>
              <a:gd name="T24" fmla="*/ 136 w 454"/>
              <a:gd name="T25" fmla="*/ 351 h 479"/>
              <a:gd name="T26" fmla="*/ 124 w 454"/>
              <a:gd name="T27" fmla="*/ 334 h 479"/>
              <a:gd name="T28" fmla="*/ 114 w 454"/>
              <a:gd name="T29" fmla="*/ 326 h 479"/>
              <a:gd name="T30" fmla="*/ 99 w 454"/>
              <a:gd name="T31" fmla="*/ 316 h 479"/>
              <a:gd name="T32" fmla="*/ 76 w 454"/>
              <a:gd name="T33" fmla="*/ 290 h 479"/>
              <a:gd name="T34" fmla="*/ 58 w 454"/>
              <a:gd name="T35" fmla="*/ 284 h 479"/>
              <a:gd name="T36" fmla="*/ 49 w 454"/>
              <a:gd name="T37" fmla="*/ 273 h 479"/>
              <a:gd name="T38" fmla="*/ 19 w 454"/>
              <a:gd name="T39" fmla="*/ 258 h 479"/>
              <a:gd name="T40" fmla="*/ 13 w 454"/>
              <a:gd name="T41" fmla="*/ 238 h 479"/>
              <a:gd name="T42" fmla="*/ 12 w 454"/>
              <a:gd name="T43" fmla="*/ 200 h 479"/>
              <a:gd name="T44" fmla="*/ 12 w 454"/>
              <a:gd name="T45" fmla="*/ 191 h 479"/>
              <a:gd name="T46" fmla="*/ 0 w 454"/>
              <a:gd name="T47" fmla="*/ 155 h 479"/>
              <a:gd name="T48" fmla="*/ 42 w 454"/>
              <a:gd name="T49" fmla="*/ 103 h 479"/>
              <a:gd name="T50" fmla="*/ 40 w 454"/>
              <a:gd name="T51" fmla="*/ 57 h 479"/>
              <a:gd name="T52" fmla="*/ 42 w 454"/>
              <a:gd name="T53" fmla="*/ 38 h 479"/>
              <a:gd name="T54" fmla="*/ 60 w 454"/>
              <a:gd name="T55" fmla="*/ 33 h 479"/>
              <a:gd name="T56" fmla="*/ 106 w 454"/>
              <a:gd name="T57" fmla="*/ 20 h 479"/>
              <a:gd name="T58" fmla="*/ 140 w 454"/>
              <a:gd name="T59" fmla="*/ 0 h 479"/>
              <a:gd name="T60" fmla="*/ 143 w 454"/>
              <a:gd name="T61" fmla="*/ 30 h 479"/>
              <a:gd name="T62" fmla="*/ 149 w 454"/>
              <a:gd name="T63" fmla="*/ 34 h 479"/>
              <a:gd name="T64" fmla="*/ 172 w 454"/>
              <a:gd name="T65" fmla="*/ 37 h 479"/>
              <a:gd name="T66" fmla="*/ 193 w 454"/>
              <a:gd name="T67" fmla="*/ 47 h 479"/>
              <a:gd name="T68" fmla="*/ 222 w 454"/>
              <a:gd name="T69" fmla="*/ 68 h 479"/>
              <a:gd name="T70" fmla="*/ 293 w 454"/>
              <a:gd name="T71" fmla="*/ 85 h 479"/>
              <a:gd name="T72" fmla="*/ 312 w 454"/>
              <a:gd name="T73" fmla="*/ 89 h 479"/>
              <a:gd name="T74" fmla="*/ 343 w 454"/>
              <a:gd name="T75" fmla="*/ 92 h 479"/>
              <a:gd name="T76" fmla="*/ 356 w 454"/>
              <a:gd name="T77" fmla="*/ 107 h 479"/>
              <a:gd name="T78" fmla="*/ 365 w 454"/>
              <a:gd name="T79" fmla="*/ 110 h 479"/>
              <a:gd name="T80" fmla="*/ 396 w 454"/>
              <a:gd name="T81" fmla="*/ 179 h 479"/>
              <a:gd name="T82" fmla="*/ 401 w 454"/>
              <a:gd name="T83" fmla="*/ 192 h 479"/>
              <a:gd name="T84" fmla="*/ 378 w 454"/>
              <a:gd name="T85" fmla="*/ 226 h 479"/>
              <a:gd name="T86" fmla="*/ 386 w 454"/>
              <a:gd name="T87" fmla="*/ 238 h 479"/>
              <a:gd name="T88" fmla="*/ 396 w 454"/>
              <a:gd name="T89" fmla="*/ 230 h 479"/>
              <a:gd name="T90" fmla="*/ 426 w 454"/>
              <a:gd name="T91" fmla="*/ 182 h 479"/>
              <a:gd name="T92" fmla="*/ 437 w 454"/>
              <a:gd name="T93" fmla="*/ 161 h 479"/>
              <a:gd name="T94" fmla="*/ 425 w 454"/>
              <a:gd name="T95" fmla="*/ 227 h 479"/>
              <a:gd name="T96" fmla="*/ 415 w 454"/>
              <a:gd name="T97" fmla="*/ 266 h 479"/>
              <a:gd name="T98" fmla="*/ 406 w 454"/>
              <a:gd name="T99" fmla="*/ 316 h 479"/>
              <a:gd name="T100" fmla="*/ 404 w 454"/>
              <a:gd name="T101" fmla="*/ 354 h 479"/>
              <a:gd name="T102" fmla="*/ 399 w 454"/>
              <a:gd name="T103" fmla="*/ 389 h 479"/>
              <a:gd name="T104" fmla="*/ 403 w 454"/>
              <a:gd name="T105" fmla="*/ 415 h 479"/>
              <a:gd name="T106" fmla="*/ 412 w 454"/>
              <a:gd name="T107" fmla="*/ 453 h 479"/>
              <a:gd name="T108" fmla="*/ 400 w 454"/>
              <a:gd name="T109" fmla="*/ 473 h 479"/>
              <a:gd name="T110" fmla="*/ 379 w 454"/>
              <a:gd name="T111" fmla="*/ 474 h 479"/>
              <a:gd name="T112" fmla="*/ 350 w 454"/>
              <a:gd name="T113" fmla="*/ 477 h 479"/>
              <a:gd name="T114" fmla="*/ 340 w 454"/>
              <a:gd name="T115" fmla="*/ 478 h 47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54"/>
              <a:gd name="T175" fmla="*/ 0 h 479"/>
              <a:gd name="T176" fmla="*/ 454 w 454"/>
              <a:gd name="T177" fmla="*/ 479 h 47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54" h="479">
                <a:moveTo>
                  <a:pt x="343" y="466"/>
                </a:moveTo>
                <a:lnTo>
                  <a:pt x="340" y="466"/>
                </a:lnTo>
                <a:lnTo>
                  <a:pt x="335" y="468"/>
                </a:lnTo>
                <a:lnTo>
                  <a:pt x="329" y="468"/>
                </a:lnTo>
                <a:lnTo>
                  <a:pt x="321" y="468"/>
                </a:lnTo>
                <a:lnTo>
                  <a:pt x="304" y="469"/>
                </a:lnTo>
                <a:lnTo>
                  <a:pt x="295" y="471"/>
                </a:lnTo>
                <a:lnTo>
                  <a:pt x="293" y="471"/>
                </a:lnTo>
                <a:lnTo>
                  <a:pt x="285" y="471"/>
                </a:lnTo>
                <a:lnTo>
                  <a:pt x="275" y="472"/>
                </a:lnTo>
                <a:lnTo>
                  <a:pt x="259" y="472"/>
                </a:lnTo>
                <a:lnTo>
                  <a:pt x="254" y="473"/>
                </a:lnTo>
                <a:lnTo>
                  <a:pt x="252" y="473"/>
                </a:lnTo>
                <a:lnTo>
                  <a:pt x="242" y="473"/>
                </a:lnTo>
                <a:lnTo>
                  <a:pt x="235" y="473"/>
                </a:lnTo>
                <a:lnTo>
                  <a:pt x="211" y="476"/>
                </a:lnTo>
                <a:lnTo>
                  <a:pt x="207" y="476"/>
                </a:lnTo>
                <a:lnTo>
                  <a:pt x="199" y="476"/>
                </a:lnTo>
                <a:lnTo>
                  <a:pt x="195" y="478"/>
                </a:lnTo>
                <a:lnTo>
                  <a:pt x="189" y="465"/>
                </a:lnTo>
                <a:lnTo>
                  <a:pt x="185" y="462"/>
                </a:lnTo>
                <a:lnTo>
                  <a:pt x="174" y="461"/>
                </a:lnTo>
                <a:lnTo>
                  <a:pt x="159" y="453"/>
                </a:lnTo>
                <a:lnTo>
                  <a:pt x="157" y="440"/>
                </a:lnTo>
                <a:lnTo>
                  <a:pt x="151" y="429"/>
                </a:lnTo>
                <a:lnTo>
                  <a:pt x="149" y="426"/>
                </a:lnTo>
                <a:lnTo>
                  <a:pt x="148" y="419"/>
                </a:lnTo>
                <a:lnTo>
                  <a:pt x="148" y="418"/>
                </a:lnTo>
                <a:lnTo>
                  <a:pt x="156" y="399"/>
                </a:lnTo>
                <a:lnTo>
                  <a:pt x="144" y="383"/>
                </a:lnTo>
                <a:lnTo>
                  <a:pt x="144" y="382"/>
                </a:lnTo>
                <a:lnTo>
                  <a:pt x="142" y="374"/>
                </a:lnTo>
                <a:lnTo>
                  <a:pt x="142" y="372"/>
                </a:lnTo>
                <a:lnTo>
                  <a:pt x="139" y="364"/>
                </a:lnTo>
                <a:lnTo>
                  <a:pt x="137" y="361"/>
                </a:lnTo>
                <a:lnTo>
                  <a:pt x="137" y="349"/>
                </a:lnTo>
                <a:lnTo>
                  <a:pt x="138" y="346"/>
                </a:lnTo>
                <a:lnTo>
                  <a:pt x="138" y="343"/>
                </a:lnTo>
                <a:lnTo>
                  <a:pt x="134" y="336"/>
                </a:lnTo>
                <a:lnTo>
                  <a:pt x="132" y="335"/>
                </a:lnTo>
                <a:lnTo>
                  <a:pt x="126" y="326"/>
                </a:lnTo>
                <a:lnTo>
                  <a:pt x="121" y="322"/>
                </a:lnTo>
                <a:lnTo>
                  <a:pt x="121" y="321"/>
                </a:lnTo>
                <a:lnTo>
                  <a:pt x="116" y="318"/>
                </a:lnTo>
                <a:lnTo>
                  <a:pt x="112" y="318"/>
                </a:lnTo>
                <a:lnTo>
                  <a:pt x="106" y="315"/>
                </a:lnTo>
                <a:lnTo>
                  <a:pt x="99" y="308"/>
                </a:lnTo>
                <a:lnTo>
                  <a:pt x="88" y="302"/>
                </a:lnTo>
                <a:lnTo>
                  <a:pt x="85" y="296"/>
                </a:lnTo>
                <a:lnTo>
                  <a:pt x="76" y="282"/>
                </a:lnTo>
                <a:lnTo>
                  <a:pt x="69" y="279"/>
                </a:lnTo>
                <a:lnTo>
                  <a:pt x="65" y="278"/>
                </a:lnTo>
                <a:lnTo>
                  <a:pt x="58" y="277"/>
                </a:lnTo>
                <a:lnTo>
                  <a:pt x="56" y="275"/>
                </a:lnTo>
                <a:lnTo>
                  <a:pt x="51" y="271"/>
                </a:lnTo>
                <a:lnTo>
                  <a:pt x="49" y="267"/>
                </a:lnTo>
                <a:lnTo>
                  <a:pt x="49" y="266"/>
                </a:lnTo>
                <a:lnTo>
                  <a:pt x="36" y="264"/>
                </a:lnTo>
                <a:lnTo>
                  <a:pt x="19" y="252"/>
                </a:lnTo>
                <a:lnTo>
                  <a:pt x="16" y="249"/>
                </a:lnTo>
                <a:lnTo>
                  <a:pt x="12" y="246"/>
                </a:lnTo>
                <a:lnTo>
                  <a:pt x="13" y="232"/>
                </a:lnTo>
                <a:lnTo>
                  <a:pt x="12" y="218"/>
                </a:lnTo>
                <a:lnTo>
                  <a:pt x="13" y="205"/>
                </a:lnTo>
                <a:lnTo>
                  <a:pt x="12" y="196"/>
                </a:lnTo>
                <a:lnTo>
                  <a:pt x="12" y="195"/>
                </a:lnTo>
                <a:lnTo>
                  <a:pt x="12" y="192"/>
                </a:lnTo>
                <a:lnTo>
                  <a:pt x="12" y="187"/>
                </a:lnTo>
                <a:lnTo>
                  <a:pt x="13" y="164"/>
                </a:lnTo>
                <a:lnTo>
                  <a:pt x="11" y="159"/>
                </a:lnTo>
                <a:lnTo>
                  <a:pt x="0" y="151"/>
                </a:lnTo>
                <a:lnTo>
                  <a:pt x="2" y="141"/>
                </a:lnTo>
                <a:lnTo>
                  <a:pt x="9" y="128"/>
                </a:lnTo>
                <a:lnTo>
                  <a:pt x="42" y="101"/>
                </a:lnTo>
                <a:lnTo>
                  <a:pt x="41" y="92"/>
                </a:lnTo>
                <a:lnTo>
                  <a:pt x="40" y="65"/>
                </a:lnTo>
                <a:lnTo>
                  <a:pt x="40" y="55"/>
                </a:lnTo>
                <a:lnTo>
                  <a:pt x="38" y="42"/>
                </a:lnTo>
                <a:lnTo>
                  <a:pt x="38" y="38"/>
                </a:lnTo>
                <a:lnTo>
                  <a:pt x="42" y="38"/>
                </a:lnTo>
                <a:lnTo>
                  <a:pt x="54" y="27"/>
                </a:lnTo>
                <a:lnTo>
                  <a:pt x="59" y="31"/>
                </a:lnTo>
                <a:lnTo>
                  <a:pt x="60" y="33"/>
                </a:lnTo>
                <a:lnTo>
                  <a:pt x="76" y="33"/>
                </a:lnTo>
                <a:lnTo>
                  <a:pt x="94" y="24"/>
                </a:lnTo>
                <a:lnTo>
                  <a:pt x="106" y="20"/>
                </a:lnTo>
                <a:lnTo>
                  <a:pt x="119" y="11"/>
                </a:lnTo>
                <a:lnTo>
                  <a:pt x="124" y="12"/>
                </a:lnTo>
                <a:lnTo>
                  <a:pt x="142" y="0"/>
                </a:lnTo>
                <a:lnTo>
                  <a:pt x="151" y="8"/>
                </a:lnTo>
                <a:lnTo>
                  <a:pt x="142" y="22"/>
                </a:lnTo>
                <a:lnTo>
                  <a:pt x="145" y="30"/>
                </a:lnTo>
                <a:lnTo>
                  <a:pt x="141" y="36"/>
                </a:lnTo>
                <a:lnTo>
                  <a:pt x="141" y="40"/>
                </a:lnTo>
                <a:lnTo>
                  <a:pt x="151" y="34"/>
                </a:lnTo>
                <a:lnTo>
                  <a:pt x="153" y="27"/>
                </a:lnTo>
                <a:lnTo>
                  <a:pt x="169" y="38"/>
                </a:lnTo>
                <a:lnTo>
                  <a:pt x="174" y="37"/>
                </a:lnTo>
                <a:lnTo>
                  <a:pt x="178" y="40"/>
                </a:lnTo>
                <a:lnTo>
                  <a:pt x="180" y="38"/>
                </a:lnTo>
                <a:lnTo>
                  <a:pt x="195" y="45"/>
                </a:lnTo>
                <a:lnTo>
                  <a:pt x="203" y="59"/>
                </a:lnTo>
                <a:lnTo>
                  <a:pt x="218" y="65"/>
                </a:lnTo>
                <a:lnTo>
                  <a:pt x="224" y="66"/>
                </a:lnTo>
                <a:lnTo>
                  <a:pt x="283" y="77"/>
                </a:lnTo>
                <a:lnTo>
                  <a:pt x="290" y="81"/>
                </a:lnTo>
                <a:lnTo>
                  <a:pt x="295" y="83"/>
                </a:lnTo>
                <a:lnTo>
                  <a:pt x="302" y="87"/>
                </a:lnTo>
                <a:lnTo>
                  <a:pt x="310" y="87"/>
                </a:lnTo>
                <a:lnTo>
                  <a:pt x="314" y="87"/>
                </a:lnTo>
                <a:lnTo>
                  <a:pt x="320" y="90"/>
                </a:lnTo>
                <a:lnTo>
                  <a:pt x="328" y="88"/>
                </a:lnTo>
                <a:lnTo>
                  <a:pt x="347" y="90"/>
                </a:lnTo>
                <a:lnTo>
                  <a:pt x="358" y="94"/>
                </a:lnTo>
                <a:lnTo>
                  <a:pt x="361" y="98"/>
                </a:lnTo>
                <a:lnTo>
                  <a:pt x="360" y="105"/>
                </a:lnTo>
                <a:lnTo>
                  <a:pt x="364" y="108"/>
                </a:lnTo>
                <a:lnTo>
                  <a:pt x="369" y="106"/>
                </a:lnTo>
                <a:lnTo>
                  <a:pt x="369" y="108"/>
                </a:lnTo>
                <a:lnTo>
                  <a:pt x="378" y="110"/>
                </a:lnTo>
                <a:lnTo>
                  <a:pt x="380" y="112"/>
                </a:lnTo>
                <a:lnTo>
                  <a:pt x="400" y="175"/>
                </a:lnTo>
                <a:lnTo>
                  <a:pt x="407" y="178"/>
                </a:lnTo>
                <a:lnTo>
                  <a:pt x="405" y="185"/>
                </a:lnTo>
                <a:lnTo>
                  <a:pt x="405" y="188"/>
                </a:lnTo>
                <a:lnTo>
                  <a:pt x="394" y="192"/>
                </a:lnTo>
                <a:lnTo>
                  <a:pt x="382" y="218"/>
                </a:lnTo>
                <a:lnTo>
                  <a:pt x="382" y="220"/>
                </a:lnTo>
                <a:lnTo>
                  <a:pt x="380" y="225"/>
                </a:lnTo>
                <a:lnTo>
                  <a:pt x="380" y="232"/>
                </a:lnTo>
                <a:lnTo>
                  <a:pt x="390" y="232"/>
                </a:lnTo>
                <a:lnTo>
                  <a:pt x="398" y="228"/>
                </a:lnTo>
                <a:lnTo>
                  <a:pt x="400" y="225"/>
                </a:lnTo>
                <a:lnTo>
                  <a:pt x="400" y="224"/>
                </a:lnTo>
                <a:lnTo>
                  <a:pt x="403" y="216"/>
                </a:lnTo>
                <a:lnTo>
                  <a:pt x="416" y="202"/>
                </a:lnTo>
                <a:lnTo>
                  <a:pt x="430" y="178"/>
                </a:lnTo>
                <a:lnTo>
                  <a:pt x="433" y="171"/>
                </a:lnTo>
                <a:lnTo>
                  <a:pt x="441" y="162"/>
                </a:lnTo>
                <a:lnTo>
                  <a:pt x="441" y="157"/>
                </a:lnTo>
                <a:lnTo>
                  <a:pt x="450" y="151"/>
                </a:lnTo>
                <a:lnTo>
                  <a:pt x="453" y="157"/>
                </a:lnTo>
                <a:lnTo>
                  <a:pt x="429" y="221"/>
                </a:lnTo>
                <a:lnTo>
                  <a:pt x="422" y="241"/>
                </a:lnTo>
                <a:lnTo>
                  <a:pt x="419" y="260"/>
                </a:lnTo>
                <a:lnTo>
                  <a:pt x="422" y="268"/>
                </a:lnTo>
                <a:lnTo>
                  <a:pt x="412" y="296"/>
                </a:lnTo>
                <a:lnTo>
                  <a:pt x="410" y="308"/>
                </a:lnTo>
                <a:lnTo>
                  <a:pt x="414" y="322"/>
                </a:lnTo>
                <a:lnTo>
                  <a:pt x="411" y="338"/>
                </a:lnTo>
                <a:lnTo>
                  <a:pt x="408" y="346"/>
                </a:lnTo>
                <a:lnTo>
                  <a:pt x="410" y="351"/>
                </a:lnTo>
                <a:lnTo>
                  <a:pt x="404" y="365"/>
                </a:lnTo>
                <a:lnTo>
                  <a:pt x="403" y="379"/>
                </a:lnTo>
                <a:lnTo>
                  <a:pt x="404" y="385"/>
                </a:lnTo>
                <a:lnTo>
                  <a:pt x="404" y="392"/>
                </a:lnTo>
                <a:lnTo>
                  <a:pt x="407" y="405"/>
                </a:lnTo>
                <a:lnTo>
                  <a:pt x="414" y="422"/>
                </a:lnTo>
                <a:lnTo>
                  <a:pt x="418" y="432"/>
                </a:lnTo>
                <a:lnTo>
                  <a:pt x="416" y="441"/>
                </a:lnTo>
                <a:lnTo>
                  <a:pt x="416" y="446"/>
                </a:lnTo>
                <a:lnTo>
                  <a:pt x="419" y="459"/>
                </a:lnTo>
                <a:lnTo>
                  <a:pt x="404" y="461"/>
                </a:lnTo>
                <a:lnTo>
                  <a:pt x="393" y="462"/>
                </a:lnTo>
                <a:lnTo>
                  <a:pt x="387" y="462"/>
                </a:lnTo>
                <a:lnTo>
                  <a:pt x="383" y="462"/>
                </a:lnTo>
                <a:lnTo>
                  <a:pt x="379" y="464"/>
                </a:lnTo>
                <a:lnTo>
                  <a:pt x="354" y="465"/>
                </a:lnTo>
                <a:lnTo>
                  <a:pt x="350" y="466"/>
                </a:lnTo>
                <a:lnTo>
                  <a:pt x="347" y="466"/>
                </a:lnTo>
                <a:lnTo>
                  <a:pt x="344" y="466"/>
                </a:lnTo>
                <a:lnTo>
                  <a:pt x="343" y="466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85" name="Freeform 229"/>
          <p:cNvSpPr>
            <a:spLocks/>
          </p:cNvSpPr>
          <p:nvPr/>
        </p:nvSpPr>
        <p:spPr bwMode="auto">
          <a:xfrm>
            <a:off x="4570413" y="2925763"/>
            <a:ext cx="546100" cy="896937"/>
          </a:xfrm>
          <a:custGeom>
            <a:avLst/>
            <a:gdLst>
              <a:gd name="T0" fmla="*/ 5 w 346"/>
              <a:gd name="T1" fmla="*/ 259 h 609"/>
              <a:gd name="T2" fmla="*/ 23 w 346"/>
              <a:gd name="T3" fmla="*/ 230 h 609"/>
              <a:gd name="T4" fmla="*/ 29 w 346"/>
              <a:gd name="T5" fmla="*/ 214 h 609"/>
              <a:gd name="T6" fmla="*/ 23 w 346"/>
              <a:gd name="T7" fmla="*/ 160 h 609"/>
              <a:gd name="T8" fmla="*/ 48 w 346"/>
              <a:gd name="T9" fmla="*/ 136 h 609"/>
              <a:gd name="T10" fmla="*/ 86 w 346"/>
              <a:gd name="T11" fmla="*/ 98 h 609"/>
              <a:gd name="T12" fmla="*/ 93 w 346"/>
              <a:gd name="T13" fmla="*/ 79 h 609"/>
              <a:gd name="T14" fmla="*/ 91 w 346"/>
              <a:gd name="T15" fmla="*/ 58 h 609"/>
              <a:gd name="T16" fmla="*/ 72 w 346"/>
              <a:gd name="T17" fmla="*/ 46 h 609"/>
              <a:gd name="T18" fmla="*/ 52 w 346"/>
              <a:gd name="T19" fmla="*/ 18 h 609"/>
              <a:gd name="T20" fmla="*/ 91 w 346"/>
              <a:gd name="T21" fmla="*/ 13 h 609"/>
              <a:gd name="T22" fmla="*/ 114 w 346"/>
              <a:gd name="T23" fmla="*/ 12 h 609"/>
              <a:gd name="T24" fmla="*/ 149 w 346"/>
              <a:gd name="T25" fmla="*/ 11 h 609"/>
              <a:gd name="T26" fmla="*/ 185 w 346"/>
              <a:gd name="T27" fmla="*/ 8 h 609"/>
              <a:gd name="T28" fmla="*/ 199 w 346"/>
              <a:gd name="T29" fmla="*/ 6 h 609"/>
              <a:gd name="T30" fmla="*/ 210 w 346"/>
              <a:gd name="T31" fmla="*/ 5 h 609"/>
              <a:gd name="T32" fmla="*/ 244 w 346"/>
              <a:gd name="T33" fmla="*/ 2 h 609"/>
              <a:gd name="T34" fmla="*/ 274 w 346"/>
              <a:gd name="T35" fmla="*/ 12 h 609"/>
              <a:gd name="T36" fmla="*/ 296 w 346"/>
              <a:gd name="T37" fmla="*/ 67 h 609"/>
              <a:gd name="T38" fmla="*/ 307 w 346"/>
              <a:gd name="T39" fmla="*/ 110 h 609"/>
              <a:gd name="T40" fmla="*/ 309 w 346"/>
              <a:gd name="T41" fmla="*/ 130 h 609"/>
              <a:gd name="T42" fmla="*/ 311 w 346"/>
              <a:gd name="T43" fmla="*/ 153 h 609"/>
              <a:gd name="T44" fmla="*/ 315 w 346"/>
              <a:gd name="T45" fmla="*/ 190 h 609"/>
              <a:gd name="T46" fmla="*/ 318 w 346"/>
              <a:gd name="T47" fmla="*/ 221 h 609"/>
              <a:gd name="T48" fmla="*/ 321 w 346"/>
              <a:gd name="T49" fmla="*/ 259 h 609"/>
              <a:gd name="T50" fmla="*/ 327 w 346"/>
              <a:gd name="T51" fmla="*/ 306 h 609"/>
              <a:gd name="T52" fmla="*/ 331 w 346"/>
              <a:gd name="T53" fmla="*/ 345 h 609"/>
              <a:gd name="T54" fmla="*/ 325 w 346"/>
              <a:gd name="T55" fmla="*/ 368 h 609"/>
              <a:gd name="T56" fmla="*/ 335 w 346"/>
              <a:gd name="T57" fmla="*/ 395 h 609"/>
              <a:gd name="T58" fmla="*/ 331 w 346"/>
              <a:gd name="T59" fmla="*/ 431 h 609"/>
              <a:gd name="T60" fmla="*/ 324 w 346"/>
              <a:gd name="T61" fmla="*/ 451 h 609"/>
              <a:gd name="T62" fmla="*/ 306 w 346"/>
              <a:gd name="T63" fmla="*/ 471 h 609"/>
              <a:gd name="T64" fmla="*/ 300 w 346"/>
              <a:gd name="T65" fmla="*/ 513 h 609"/>
              <a:gd name="T66" fmla="*/ 297 w 346"/>
              <a:gd name="T67" fmla="*/ 542 h 609"/>
              <a:gd name="T68" fmla="*/ 302 w 346"/>
              <a:gd name="T69" fmla="*/ 559 h 609"/>
              <a:gd name="T70" fmla="*/ 281 w 346"/>
              <a:gd name="T71" fmla="*/ 567 h 609"/>
              <a:gd name="T72" fmla="*/ 275 w 346"/>
              <a:gd name="T73" fmla="*/ 608 h 609"/>
              <a:gd name="T74" fmla="*/ 253 w 346"/>
              <a:gd name="T75" fmla="*/ 601 h 609"/>
              <a:gd name="T76" fmla="*/ 221 w 346"/>
              <a:gd name="T77" fmla="*/ 609 h 609"/>
              <a:gd name="T78" fmla="*/ 212 w 346"/>
              <a:gd name="T79" fmla="*/ 613 h 609"/>
              <a:gd name="T80" fmla="*/ 192 w 346"/>
              <a:gd name="T81" fmla="*/ 595 h 609"/>
              <a:gd name="T82" fmla="*/ 189 w 346"/>
              <a:gd name="T83" fmla="*/ 585 h 609"/>
              <a:gd name="T84" fmla="*/ 184 w 346"/>
              <a:gd name="T85" fmla="*/ 559 h 609"/>
              <a:gd name="T86" fmla="*/ 157 w 346"/>
              <a:gd name="T87" fmla="*/ 527 h 609"/>
              <a:gd name="T88" fmla="*/ 130 w 346"/>
              <a:gd name="T89" fmla="*/ 509 h 609"/>
              <a:gd name="T90" fmla="*/ 107 w 346"/>
              <a:gd name="T91" fmla="*/ 493 h 609"/>
              <a:gd name="T92" fmla="*/ 113 w 346"/>
              <a:gd name="T93" fmla="*/ 458 h 609"/>
              <a:gd name="T94" fmla="*/ 120 w 346"/>
              <a:gd name="T95" fmla="*/ 443 h 609"/>
              <a:gd name="T96" fmla="*/ 123 w 346"/>
              <a:gd name="T97" fmla="*/ 426 h 609"/>
              <a:gd name="T98" fmla="*/ 109 w 346"/>
              <a:gd name="T99" fmla="*/ 414 h 609"/>
              <a:gd name="T100" fmla="*/ 87 w 346"/>
              <a:gd name="T101" fmla="*/ 421 h 609"/>
              <a:gd name="T102" fmla="*/ 75 w 346"/>
              <a:gd name="T103" fmla="*/ 394 h 609"/>
              <a:gd name="T104" fmla="*/ 52 w 346"/>
              <a:gd name="T105" fmla="*/ 365 h 609"/>
              <a:gd name="T106" fmla="*/ 31 w 346"/>
              <a:gd name="T107" fmla="*/ 344 h 609"/>
              <a:gd name="T108" fmla="*/ 15 w 346"/>
              <a:gd name="T109" fmla="*/ 329 h 609"/>
              <a:gd name="T110" fmla="*/ 6 w 346"/>
              <a:gd name="T111" fmla="*/ 306 h 60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6"/>
              <a:gd name="T169" fmla="*/ 0 h 609"/>
              <a:gd name="T170" fmla="*/ 346 w 346"/>
              <a:gd name="T171" fmla="*/ 609 h 60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6" h="609">
                <a:moveTo>
                  <a:pt x="0" y="272"/>
                </a:moveTo>
                <a:lnTo>
                  <a:pt x="0" y="267"/>
                </a:lnTo>
                <a:lnTo>
                  <a:pt x="4" y="254"/>
                </a:lnTo>
                <a:lnTo>
                  <a:pt x="5" y="253"/>
                </a:lnTo>
                <a:lnTo>
                  <a:pt x="9" y="250"/>
                </a:lnTo>
                <a:lnTo>
                  <a:pt x="8" y="231"/>
                </a:lnTo>
                <a:lnTo>
                  <a:pt x="23" y="224"/>
                </a:lnTo>
                <a:lnTo>
                  <a:pt x="26" y="220"/>
                </a:lnTo>
                <a:lnTo>
                  <a:pt x="27" y="220"/>
                </a:lnTo>
                <a:lnTo>
                  <a:pt x="29" y="217"/>
                </a:lnTo>
                <a:lnTo>
                  <a:pt x="29" y="210"/>
                </a:lnTo>
                <a:lnTo>
                  <a:pt x="38" y="182"/>
                </a:lnTo>
                <a:lnTo>
                  <a:pt x="38" y="175"/>
                </a:lnTo>
                <a:lnTo>
                  <a:pt x="33" y="166"/>
                </a:lnTo>
                <a:lnTo>
                  <a:pt x="23" y="156"/>
                </a:lnTo>
                <a:lnTo>
                  <a:pt x="26" y="146"/>
                </a:lnTo>
                <a:lnTo>
                  <a:pt x="27" y="142"/>
                </a:lnTo>
                <a:lnTo>
                  <a:pt x="31" y="137"/>
                </a:lnTo>
                <a:lnTo>
                  <a:pt x="48" y="132"/>
                </a:lnTo>
                <a:lnTo>
                  <a:pt x="72" y="124"/>
                </a:lnTo>
                <a:lnTo>
                  <a:pt x="82" y="117"/>
                </a:lnTo>
                <a:lnTo>
                  <a:pt x="84" y="99"/>
                </a:lnTo>
                <a:lnTo>
                  <a:pt x="86" y="96"/>
                </a:lnTo>
                <a:lnTo>
                  <a:pt x="89" y="94"/>
                </a:lnTo>
                <a:lnTo>
                  <a:pt x="90" y="94"/>
                </a:lnTo>
                <a:lnTo>
                  <a:pt x="95" y="83"/>
                </a:lnTo>
                <a:lnTo>
                  <a:pt x="95" y="77"/>
                </a:lnTo>
                <a:lnTo>
                  <a:pt x="95" y="69"/>
                </a:lnTo>
                <a:lnTo>
                  <a:pt x="95" y="66"/>
                </a:lnTo>
                <a:lnTo>
                  <a:pt x="93" y="56"/>
                </a:lnTo>
                <a:lnTo>
                  <a:pt x="83" y="51"/>
                </a:lnTo>
                <a:lnTo>
                  <a:pt x="80" y="49"/>
                </a:lnTo>
                <a:lnTo>
                  <a:pt x="75" y="47"/>
                </a:lnTo>
                <a:lnTo>
                  <a:pt x="72" y="44"/>
                </a:lnTo>
                <a:lnTo>
                  <a:pt x="66" y="30"/>
                </a:lnTo>
                <a:lnTo>
                  <a:pt x="54" y="23"/>
                </a:lnTo>
                <a:lnTo>
                  <a:pt x="52" y="19"/>
                </a:lnTo>
                <a:lnTo>
                  <a:pt x="52" y="18"/>
                </a:lnTo>
                <a:lnTo>
                  <a:pt x="57" y="16"/>
                </a:lnTo>
                <a:lnTo>
                  <a:pt x="65" y="16"/>
                </a:lnTo>
                <a:lnTo>
                  <a:pt x="69" y="16"/>
                </a:lnTo>
                <a:lnTo>
                  <a:pt x="93" y="13"/>
                </a:lnTo>
                <a:lnTo>
                  <a:pt x="100" y="13"/>
                </a:lnTo>
                <a:lnTo>
                  <a:pt x="109" y="13"/>
                </a:lnTo>
                <a:lnTo>
                  <a:pt x="112" y="13"/>
                </a:lnTo>
                <a:lnTo>
                  <a:pt x="116" y="12"/>
                </a:lnTo>
                <a:lnTo>
                  <a:pt x="133" y="12"/>
                </a:lnTo>
                <a:lnTo>
                  <a:pt x="143" y="11"/>
                </a:lnTo>
                <a:lnTo>
                  <a:pt x="151" y="11"/>
                </a:lnTo>
                <a:lnTo>
                  <a:pt x="153" y="11"/>
                </a:lnTo>
                <a:lnTo>
                  <a:pt x="162" y="9"/>
                </a:lnTo>
                <a:lnTo>
                  <a:pt x="179" y="8"/>
                </a:lnTo>
                <a:lnTo>
                  <a:pt x="187" y="8"/>
                </a:lnTo>
                <a:lnTo>
                  <a:pt x="193" y="8"/>
                </a:lnTo>
                <a:lnTo>
                  <a:pt x="198" y="6"/>
                </a:lnTo>
                <a:lnTo>
                  <a:pt x="201" y="6"/>
                </a:lnTo>
                <a:lnTo>
                  <a:pt x="203" y="6"/>
                </a:lnTo>
                <a:lnTo>
                  <a:pt x="205" y="6"/>
                </a:lnTo>
                <a:lnTo>
                  <a:pt x="208" y="6"/>
                </a:lnTo>
                <a:lnTo>
                  <a:pt x="212" y="5"/>
                </a:lnTo>
                <a:lnTo>
                  <a:pt x="237" y="4"/>
                </a:lnTo>
                <a:lnTo>
                  <a:pt x="242" y="2"/>
                </a:lnTo>
                <a:lnTo>
                  <a:pt x="246" y="2"/>
                </a:lnTo>
                <a:lnTo>
                  <a:pt x="251" y="2"/>
                </a:lnTo>
                <a:lnTo>
                  <a:pt x="262" y="1"/>
                </a:lnTo>
                <a:lnTo>
                  <a:pt x="278" y="0"/>
                </a:lnTo>
                <a:lnTo>
                  <a:pt x="278" y="12"/>
                </a:lnTo>
                <a:lnTo>
                  <a:pt x="279" y="26"/>
                </a:lnTo>
                <a:lnTo>
                  <a:pt x="285" y="36"/>
                </a:lnTo>
                <a:lnTo>
                  <a:pt x="294" y="52"/>
                </a:lnTo>
                <a:lnTo>
                  <a:pt x="300" y="65"/>
                </a:lnTo>
                <a:lnTo>
                  <a:pt x="308" y="81"/>
                </a:lnTo>
                <a:lnTo>
                  <a:pt x="311" y="99"/>
                </a:lnTo>
                <a:lnTo>
                  <a:pt x="311" y="102"/>
                </a:lnTo>
                <a:lnTo>
                  <a:pt x="311" y="108"/>
                </a:lnTo>
                <a:lnTo>
                  <a:pt x="313" y="119"/>
                </a:lnTo>
                <a:lnTo>
                  <a:pt x="313" y="123"/>
                </a:lnTo>
                <a:lnTo>
                  <a:pt x="313" y="127"/>
                </a:lnTo>
                <a:lnTo>
                  <a:pt x="313" y="128"/>
                </a:lnTo>
                <a:lnTo>
                  <a:pt x="313" y="132"/>
                </a:lnTo>
                <a:lnTo>
                  <a:pt x="315" y="141"/>
                </a:lnTo>
                <a:lnTo>
                  <a:pt x="315" y="145"/>
                </a:lnTo>
                <a:lnTo>
                  <a:pt x="315" y="149"/>
                </a:lnTo>
                <a:lnTo>
                  <a:pt x="317" y="157"/>
                </a:lnTo>
                <a:lnTo>
                  <a:pt x="317" y="159"/>
                </a:lnTo>
                <a:lnTo>
                  <a:pt x="317" y="164"/>
                </a:lnTo>
                <a:lnTo>
                  <a:pt x="319" y="186"/>
                </a:lnTo>
                <a:lnTo>
                  <a:pt x="321" y="199"/>
                </a:lnTo>
                <a:lnTo>
                  <a:pt x="321" y="206"/>
                </a:lnTo>
                <a:lnTo>
                  <a:pt x="322" y="214"/>
                </a:lnTo>
                <a:lnTo>
                  <a:pt x="322" y="216"/>
                </a:lnTo>
                <a:lnTo>
                  <a:pt x="322" y="224"/>
                </a:lnTo>
                <a:lnTo>
                  <a:pt x="324" y="234"/>
                </a:lnTo>
                <a:lnTo>
                  <a:pt x="325" y="250"/>
                </a:lnTo>
                <a:lnTo>
                  <a:pt x="325" y="253"/>
                </a:lnTo>
                <a:lnTo>
                  <a:pt x="326" y="260"/>
                </a:lnTo>
                <a:lnTo>
                  <a:pt x="328" y="279"/>
                </a:lnTo>
                <a:lnTo>
                  <a:pt x="329" y="288"/>
                </a:lnTo>
                <a:lnTo>
                  <a:pt x="331" y="300"/>
                </a:lnTo>
                <a:lnTo>
                  <a:pt x="332" y="310"/>
                </a:lnTo>
                <a:lnTo>
                  <a:pt x="332" y="321"/>
                </a:lnTo>
                <a:lnTo>
                  <a:pt x="333" y="324"/>
                </a:lnTo>
                <a:lnTo>
                  <a:pt x="335" y="337"/>
                </a:lnTo>
                <a:lnTo>
                  <a:pt x="331" y="347"/>
                </a:lnTo>
                <a:lnTo>
                  <a:pt x="331" y="350"/>
                </a:lnTo>
                <a:lnTo>
                  <a:pt x="332" y="349"/>
                </a:lnTo>
                <a:lnTo>
                  <a:pt x="329" y="360"/>
                </a:lnTo>
                <a:lnTo>
                  <a:pt x="331" y="365"/>
                </a:lnTo>
                <a:lnTo>
                  <a:pt x="335" y="376"/>
                </a:lnTo>
                <a:lnTo>
                  <a:pt x="340" y="386"/>
                </a:lnTo>
                <a:lnTo>
                  <a:pt x="339" y="387"/>
                </a:lnTo>
                <a:lnTo>
                  <a:pt x="339" y="390"/>
                </a:lnTo>
                <a:lnTo>
                  <a:pt x="340" y="391"/>
                </a:lnTo>
                <a:lnTo>
                  <a:pt x="345" y="404"/>
                </a:lnTo>
                <a:lnTo>
                  <a:pt x="335" y="421"/>
                </a:lnTo>
                <a:lnTo>
                  <a:pt x="333" y="423"/>
                </a:lnTo>
                <a:lnTo>
                  <a:pt x="332" y="432"/>
                </a:lnTo>
                <a:lnTo>
                  <a:pt x="326" y="434"/>
                </a:lnTo>
                <a:lnTo>
                  <a:pt x="328" y="441"/>
                </a:lnTo>
                <a:lnTo>
                  <a:pt x="325" y="447"/>
                </a:lnTo>
                <a:lnTo>
                  <a:pt x="311" y="461"/>
                </a:lnTo>
                <a:lnTo>
                  <a:pt x="308" y="461"/>
                </a:lnTo>
                <a:lnTo>
                  <a:pt x="310" y="461"/>
                </a:lnTo>
                <a:lnTo>
                  <a:pt x="310" y="463"/>
                </a:lnTo>
                <a:lnTo>
                  <a:pt x="311" y="475"/>
                </a:lnTo>
                <a:lnTo>
                  <a:pt x="310" y="483"/>
                </a:lnTo>
                <a:lnTo>
                  <a:pt x="304" y="501"/>
                </a:lnTo>
                <a:lnTo>
                  <a:pt x="306" y="502"/>
                </a:lnTo>
                <a:lnTo>
                  <a:pt x="311" y="511"/>
                </a:lnTo>
                <a:lnTo>
                  <a:pt x="304" y="520"/>
                </a:lnTo>
                <a:lnTo>
                  <a:pt x="301" y="530"/>
                </a:lnTo>
                <a:lnTo>
                  <a:pt x="304" y="535"/>
                </a:lnTo>
                <a:lnTo>
                  <a:pt x="304" y="537"/>
                </a:lnTo>
                <a:lnTo>
                  <a:pt x="311" y="542"/>
                </a:lnTo>
                <a:lnTo>
                  <a:pt x="306" y="547"/>
                </a:lnTo>
                <a:lnTo>
                  <a:pt x="296" y="549"/>
                </a:lnTo>
                <a:lnTo>
                  <a:pt x="287" y="555"/>
                </a:lnTo>
                <a:lnTo>
                  <a:pt x="286" y="556"/>
                </a:lnTo>
                <a:lnTo>
                  <a:pt x="285" y="555"/>
                </a:lnTo>
                <a:lnTo>
                  <a:pt x="282" y="553"/>
                </a:lnTo>
                <a:lnTo>
                  <a:pt x="276" y="573"/>
                </a:lnTo>
                <a:lnTo>
                  <a:pt x="283" y="587"/>
                </a:lnTo>
                <a:lnTo>
                  <a:pt x="279" y="594"/>
                </a:lnTo>
                <a:lnTo>
                  <a:pt x="278" y="594"/>
                </a:lnTo>
                <a:lnTo>
                  <a:pt x="272" y="594"/>
                </a:lnTo>
                <a:lnTo>
                  <a:pt x="267" y="588"/>
                </a:lnTo>
                <a:lnTo>
                  <a:pt x="255" y="587"/>
                </a:lnTo>
                <a:lnTo>
                  <a:pt x="240" y="580"/>
                </a:lnTo>
                <a:lnTo>
                  <a:pt x="239" y="580"/>
                </a:lnTo>
                <a:lnTo>
                  <a:pt x="235" y="580"/>
                </a:lnTo>
                <a:lnTo>
                  <a:pt x="223" y="595"/>
                </a:lnTo>
                <a:lnTo>
                  <a:pt x="221" y="599"/>
                </a:lnTo>
                <a:lnTo>
                  <a:pt x="219" y="601"/>
                </a:lnTo>
                <a:lnTo>
                  <a:pt x="222" y="606"/>
                </a:lnTo>
                <a:lnTo>
                  <a:pt x="214" y="599"/>
                </a:lnTo>
                <a:lnTo>
                  <a:pt x="214" y="608"/>
                </a:lnTo>
                <a:lnTo>
                  <a:pt x="210" y="606"/>
                </a:lnTo>
                <a:lnTo>
                  <a:pt x="204" y="603"/>
                </a:lnTo>
                <a:lnTo>
                  <a:pt x="194" y="581"/>
                </a:lnTo>
                <a:lnTo>
                  <a:pt x="191" y="581"/>
                </a:lnTo>
                <a:lnTo>
                  <a:pt x="190" y="574"/>
                </a:lnTo>
                <a:lnTo>
                  <a:pt x="191" y="571"/>
                </a:lnTo>
                <a:lnTo>
                  <a:pt x="194" y="571"/>
                </a:lnTo>
                <a:lnTo>
                  <a:pt x="196" y="567"/>
                </a:lnTo>
                <a:lnTo>
                  <a:pt x="186" y="547"/>
                </a:lnTo>
                <a:lnTo>
                  <a:pt x="187" y="541"/>
                </a:lnTo>
                <a:lnTo>
                  <a:pt x="172" y="527"/>
                </a:lnTo>
                <a:lnTo>
                  <a:pt x="172" y="523"/>
                </a:lnTo>
                <a:lnTo>
                  <a:pt x="159" y="515"/>
                </a:lnTo>
                <a:lnTo>
                  <a:pt x="154" y="515"/>
                </a:lnTo>
                <a:lnTo>
                  <a:pt x="148" y="516"/>
                </a:lnTo>
                <a:lnTo>
                  <a:pt x="143" y="506"/>
                </a:lnTo>
                <a:lnTo>
                  <a:pt x="132" y="497"/>
                </a:lnTo>
                <a:lnTo>
                  <a:pt x="125" y="494"/>
                </a:lnTo>
                <a:lnTo>
                  <a:pt x="121" y="491"/>
                </a:lnTo>
                <a:lnTo>
                  <a:pt x="119" y="491"/>
                </a:lnTo>
                <a:lnTo>
                  <a:pt x="109" y="481"/>
                </a:lnTo>
                <a:lnTo>
                  <a:pt x="109" y="477"/>
                </a:lnTo>
                <a:lnTo>
                  <a:pt x="109" y="463"/>
                </a:lnTo>
                <a:lnTo>
                  <a:pt x="115" y="451"/>
                </a:lnTo>
                <a:lnTo>
                  <a:pt x="115" y="448"/>
                </a:lnTo>
                <a:lnTo>
                  <a:pt x="116" y="447"/>
                </a:lnTo>
                <a:lnTo>
                  <a:pt x="116" y="445"/>
                </a:lnTo>
                <a:lnTo>
                  <a:pt x="122" y="436"/>
                </a:lnTo>
                <a:lnTo>
                  <a:pt x="122" y="433"/>
                </a:lnTo>
                <a:lnTo>
                  <a:pt x="121" y="423"/>
                </a:lnTo>
                <a:lnTo>
                  <a:pt x="122" y="421"/>
                </a:lnTo>
                <a:lnTo>
                  <a:pt x="125" y="418"/>
                </a:lnTo>
                <a:lnTo>
                  <a:pt x="125" y="416"/>
                </a:lnTo>
                <a:lnTo>
                  <a:pt x="125" y="411"/>
                </a:lnTo>
                <a:lnTo>
                  <a:pt x="114" y="404"/>
                </a:lnTo>
                <a:lnTo>
                  <a:pt x="111" y="404"/>
                </a:lnTo>
                <a:lnTo>
                  <a:pt x="107" y="404"/>
                </a:lnTo>
                <a:lnTo>
                  <a:pt x="102" y="401"/>
                </a:lnTo>
                <a:lnTo>
                  <a:pt x="95" y="401"/>
                </a:lnTo>
                <a:lnTo>
                  <a:pt x="89" y="411"/>
                </a:lnTo>
                <a:lnTo>
                  <a:pt x="86" y="412"/>
                </a:lnTo>
                <a:lnTo>
                  <a:pt x="79" y="405"/>
                </a:lnTo>
                <a:lnTo>
                  <a:pt x="76" y="398"/>
                </a:lnTo>
                <a:lnTo>
                  <a:pt x="75" y="386"/>
                </a:lnTo>
                <a:lnTo>
                  <a:pt x="72" y="375"/>
                </a:lnTo>
                <a:lnTo>
                  <a:pt x="69" y="371"/>
                </a:lnTo>
                <a:lnTo>
                  <a:pt x="61" y="362"/>
                </a:lnTo>
                <a:lnTo>
                  <a:pt x="52" y="357"/>
                </a:lnTo>
                <a:lnTo>
                  <a:pt x="47" y="354"/>
                </a:lnTo>
                <a:lnTo>
                  <a:pt x="37" y="343"/>
                </a:lnTo>
                <a:lnTo>
                  <a:pt x="33" y="342"/>
                </a:lnTo>
                <a:lnTo>
                  <a:pt x="31" y="336"/>
                </a:lnTo>
                <a:lnTo>
                  <a:pt x="23" y="331"/>
                </a:lnTo>
                <a:lnTo>
                  <a:pt x="22" y="329"/>
                </a:lnTo>
                <a:lnTo>
                  <a:pt x="19" y="328"/>
                </a:lnTo>
                <a:lnTo>
                  <a:pt x="15" y="321"/>
                </a:lnTo>
                <a:lnTo>
                  <a:pt x="15" y="319"/>
                </a:lnTo>
                <a:lnTo>
                  <a:pt x="13" y="314"/>
                </a:lnTo>
                <a:lnTo>
                  <a:pt x="6" y="307"/>
                </a:lnTo>
                <a:lnTo>
                  <a:pt x="6" y="300"/>
                </a:lnTo>
                <a:lnTo>
                  <a:pt x="4" y="294"/>
                </a:lnTo>
                <a:lnTo>
                  <a:pt x="0" y="281"/>
                </a:lnTo>
                <a:lnTo>
                  <a:pt x="0" y="272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86" name="Freeform 230"/>
          <p:cNvSpPr>
            <a:spLocks/>
          </p:cNvSpPr>
          <p:nvPr/>
        </p:nvSpPr>
        <p:spPr bwMode="auto">
          <a:xfrm>
            <a:off x="3903663" y="2797175"/>
            <a:ext cx="820737" cy="501650"/>
          </a:xfrm>
          <a:custGeom>
            <a:avLst/>
            <a:gdLst>
              <a:gd name="T0" fmla="*/ 214 w 519"/>
              <a:gd name="T1" fmla="*/ 12 h 341"/>
              <a:gd name="T2" fmla="*/ 204 w 519"/>
              <a:gd name="T3" fmla="*/ 12 h 341"/>
              <a:gd name="T4" fmla="*/ 172 w 519"/>
              <a:gd name="T5" fmla="*/ 13 h 341"/>
              <a:gd name="T6" fmla="*/ 143 w 519"/>
              <a:gd name="T7" fmla="*/ 13 h 341"/>
              <a:gd name="T8" fmla="*/ 130 w 519"/>
              <a:gd name="T9" fmla="*/ 13 h 341"/>
              <a:gd name="T10" fmla="*/ 96 w 519"/>
              <a:gd name="T11" fmla="*/ 16 h 341"/>
              <a:gd name="T12" fmla="*/ 67 w 519"/>
              <a:gd name="T13" fmla="*/ 16 h 341"/>
              <a:gd name="T14" fmla="*/ 48 w 519"/>
              <a:gd name="T15" fmla="*/ 16 h 341"/>
              <a:gd name="T16" fmla="*/ 18 w 519"/>
              <a:gd name="T17" fmla="*/ 17 h 341"/>
              <a:gd name="T18" fmla="*/ 1 w 519"/>
              <a:gd name="T19" fmla="*/ 17 h 341"/>
              <a:gd name="T20" fmla="*/ 9 w 519"/>
              <a:gd name="T21" fmla="*/ 48 h 341"/>
              <a:gd name="T22" fmla="*/ 9 w 519"/>
              <a:gd name="T23" fmla="*/ 68 h 341"/>
              <a:gd name="T24" fmla="*/ 0 w 519"/>
              <a:gd name="T25" fmla="*/ 105 h 341"/>
              <a:gd name="T26" fmla="*/ 12 w 519"/>
              <a:gd name="T27" fmla="*/ 127 h 341"/>
              <a:gd name="T28" fmla="*/ 24 w 519"/>
              <a:gd name="T29" fmla="*/ 157 h 341"/>
              <a:gd name="T30" fmla="*/ 29 w 519"/>
              <a:gd name="T31" fmla="*/ 178 h 341"/>
              <a:gd name="T32" fmla="*/ 40 w 519"/>
              <a:gd name="T33" fmla="*/ 197 h 341"/>
              <a:gd name="T34" fmla="*/ 41 w 519"/>
              <a:gd name="T35" fmla="*/ 220 h 341"/>
              <a:gd name="T36" fmla="*/ 52 w 519"/>
              <a:gd name="T37" fmla="*/ 239 h 341"/>
              <a:gd name="T38" fmla="*/ 58 w 519"/>
              <a:gd name="T39" fmla="*/ 252 h 341"/>
              <a:gd name="T40" fmla="*/ 59 w 519"/>
              <a:gd name="T41" fmla="*/ 272 h 341"/>
              <a:gd name="T42" fmla="*/ 62 w 519"/>
              <a:gd name="T43" fmla="*/ 276 h 341"/>
              <a:gd name="T44" fmla="*/ 62 w 519"/>
              <a:gd name="T45" fmla="*/ 287 h 341"/>
              <a:gd name="T46" fmla="*/ 69 w 519"/>
              <a:gd name="T47" fmla="*/ 305 h 341"/>
              <a:gd name="T48" fmla="*/ 63 w 519"/>
              <a:gd name="T49" fmla="*/ 323 h 341"/>
              <a:gd name="T50" fmla="*/ 74 w 519"/>
              <a:gd name="T51" fmla="*/ 341 h 341"/>
              <a:gd name="T52" fmla="*/ 114 w 519"/>
              <a:gd name="T53" fmla="*/ 341 h 341"/>
              <a:gd name="T54" fmla="*/ 140 w 519"/>
              <a:gd name="T55" fmla="*/ 339 h 341"/>
              <a:gd name="T56" fmla="*/ 173 w 519"/>
              <a:gd name="T57" fmla="*/ 339 h 341"/>
              <a:gd name="T58" fmla="*/ 196 w 519"/>
              <a:gd name="T59" fmla="*/ 338 h 341"/>
              <a:gd name="T60" fmla="*/ 233 w 519"/>
              <a:gd name="T61" fmla="*/ 335 h 341"/>
              <a:gd name="T62" fmla="*/ 255 w 519"/>
              <a:gd name="T63" fmla="*/ 335 h 341"/>
              <a:gd name="T64" fmla="*/ 275 w 519"/>
              <a:gd name="T65" fmla="*/ 334 h 341"/>
              <a:gd name="T66" fmla="*/ 316 w 519"/>
              <a:gd name="T67" fmla="*/ 331 h 341"/>
              <a:gd name="T68" fmla="*/ 337 w 519"/>
              <a:gd name="T69" fmla="*/ 328 h 341"/>
              <a:gd name="T70" fmla="*/ 358 w 519"/>
              <a:gd name="T71" fmla="*/ 327 h 341"/>
              <a:gd name="T72" fmla="*/ 376 w 519"/>
              <a:gd name="T73" fmla="*/ 327 h 341"/>
              <a:gd name="T74" fmla="*/ 397 w 519"/>
              <a:gd name="T75" fmla="*/ 324 h 341"/>
              <a:gd name="T76" fmla="*/ 417 w 519"/>
              <a:gd name="T77" fmla="*/ 345 h 341"/>
              <a:gd name="T78" fmla="*/ 426 w 519"/>
              <a:gd name="T79" fmla="*/ 325 h 341"/>
              <a:gd name="T80" fmla="*/ 446 w 519"/>
              <a:gd name="T81" fmla="*/ 314 h 341"/>
              <a:gd name="T82" fmla="*/ 457 w 519"/>
              <a:gd name="T83" fmla="*/ 275 h 341"/>
              <a:gd name="T84" fmla="*/ 441 w 519"/>
              <a:gd name="T85" fmla="*/ 249 h 341"/>
              <a:gd name="T86" fmla="*/ 450 w 519"/>
              <a:gd name="T87" fmla="*/ 229 h 341"/>
              <a:gd name="T88" fmla="*/ 500 w 519"/>
              <a:gd name="T89" fmla="*/ 208 h 341"/>
              <a:gd name="T90" fmla="*/ 507 w 519"/>
              <a:gd name="T91" fmla="*/ 185 h 341"/>
              <a:gd name="T92" fmla="*/ 514 w 519"/>
              <a:gd name="T93" fmla="*/ 168 h 341"/>
              <a:gd name="T94" fmla="*/ 514 w 519"/>
              <a:gd name="T95" fmla="*/ 157 h 341"/>
              <a:gd name="T96" fmla="*/ 498 w 519"/>
              <a:gd name="T97" fmla="*/ 140 h 341"/>
              <a:gd name="T98" fmla="*/ 484 w 519"/>
              <a:gd name="T99" fmla="*/ 119 h 341"/>
              <a:gd name="T100" fmla="*/ 471 w 519"/>
              <a:gd name="T101" fmla="*/ 107 h 341"/>
              <a:gd name="T102" fmla="*/ 450 w 519"/>
              <a:gd name="T103" fmla="*/ 90 h 341"/>
              <a:gd name="T104" fmla="*/ 426 w 519"/>
              <a:gd name="T105" fmla="*/ 58 h 341"/>
              <a:gd name="T106" fmla="*/ 423 w 519"/>
              <a:gd name="T107" fmla="*/ 47 h 341"/>
              <a:gd name="T108" fmla="*/ 419 w 519"/>
              <a:gd name="T109" fmla="*/ 9 h 341"/>
              <a:gd name="T110" fmla="*/ 415 w 519"/>
              <a:gd name="T111" fmla="*/ 1 h 341"/>
              <a:gd name="T112" fmla="*/ 387 w 519"/>
              <a:gd name="T113" fmla="*/ 2 h 341"/>
              <a:gd name="T114" fmla="*/ 323 w 519"/>
              <a:gd name="T115" fmla="*/ 6 h 341"/>
              <a:gd name="T116" fmla="*/ 279 w 519"/>
              <a:gd name="T117" fmla="*/ 9 h 341"/>
              <a:gd name="T118" fmla="*/ 248 w 519"/>
              <a:gd name="T119" fmla="*/ 11 h 34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519"/>
              <a:gd name="T181" fmla="*/ 0 h 341"/>
              <a:gd name="T182" fmla="*/ 519 w 519"/>
              <a:gd name="T183" fmla="*/ 341 h 34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519" h="341">
                <a:moveTo>
                  <a:pt x="243" y="11"/>
                </a:moveTo>
                <a:lnTo>
                  <a:pt x="232" y="11"/>
                </a:lnTo>
                <a:lnTo>
                  <a:pt x="216" y="12"/>
                </a:lnTo>
                <a:lnTo>
                  <a:pt x="214" y="12"/>
                </a:lnTo>
                <a:lnTo>
                  <a:pt x="206" y="12"/>
                </a:lnTo>
                <a:lnTo>
                  <a:pt x="203" y="12"/>
                </a:lnTo>
                <a:lnTo>
                  <a:pt x="184" y="13"/>
                </a:lnTo>
                <a:lnTo>
                  <a:pt x="174" y="13"/>
                </a:lnTo>
                <a:lnTo>
                  <a:pt x="170" y="13"/>
                </a:lnTo>
                <a:lnTo>
                  <a:pt x="153" y="13"/>
                </a:lnTo>
                <a:lnTo>
                  <a:pt x="145" y="13"/>
                </a:lnTo>
                <a:lnTo>
                  <a:pt x="137" y="13"/>
                </a:lnTo>
                <a:lnTo>
                  <a:pt x="135" y="13"/>
                </a:lnTo>
                <a:lnTo>
                  <a:pt x="132" y="13"/>
                </a:lnTo>
                <a:lnTo>
                  <a:pt x="116" y="15"/>
                </a:lnTo>
                <a:lnTo>
                  <a:pt x="106" y="15"/>
                </a:lnTo>
                <a:lnTo>
                  <a:pt x="96" y="16"/>
                </a:lnTo>
                <a:lnTo>
                  <a:pt x="91" y="16"/>
                </a:lnTo>
                <a:lnTo>
                  <a:pt x="70" y="16"/>
                </a:lnTo>
                <a:lnTo>
                  <a:pt x="67" y="16"/>
                </a:lnTo>
                <a:lnTo>
                  <a:pt x="58" y="16"/>
                </a:lnTo>
                <a:lnTo>
                  <a:pt x="54" y="16"/>
                </a:lnTo>
                <a:lnTo>
                  <a:pt x="48" y="16"/>
                </a:lnTo>
                <a:lnTo>
                  <a:pt x="44" y="16"/>
                </a:lnTo>
                <a:lnTo>
                  <a:pt x="27" y="16"/>
                </a:lnTo>
                <a:lnTo>
                  <a:pt x="18" y="17"/>
                </a:lnTo>
                <a:lnTo>
                  <a:pt x="12" y="17"/>
                </a:lnTo>
                <a:lnTo>
                  <a:pt x="8" y="17"/>
                </a:lnTo>
                <a:lnTo>
                  <a:pt x="1" y="17"/>
                </a:lnTo>
                <a:lnTo>
                  <a:pt x="6" y="30"/>
                </a:lnTo>
                <a:lnTo>
                  <a:pt x="5" y="44"/>
                </a:lnTo>
                <a:lnTo>
                  <a:pt x="9" y="46"/>
                </a:lnTo>
                <a:lnTo>
                  <a:pt x="13" y="58"/>
                </a:lnTo>
                <a:lnTo>
                  <a:pt x="12" y="62"/>
                </a:lnTo>
                <a:lnTo>
                  <a:pt x="9" y="66"/>
                </a:lnTo>
                <a:lnTo>
                  <a:pt x="9" y="76"/>
                </a:lnTo>
                <a:lnTo>
                  <a:pt x="6" y="81"/>
                </a:lnTo>
                <a:lnTo>
                  <a:pt x="0" y="103"/>
                </a:lnTo>
                <a:lnTo>
                  <a:pt x="11" y="116"/>
                </a:lnTo>
                <a:lnTo>
                  <a:pt x="11" y="118"/>
                </a:lnTo>
                <a:lnTo>
                  <a:pt x="12" y="125"/>
                </a:lnTo>
                <a:lnTo>
                  <a:pt x="15" y="127"/>
                </a:lnTo>
                <a:lnTo>
                  <a:pt x="22" y="149"/>
                </a:lnTo>
                <a:lnTo>
                  <a:pt x="24" y="153"/>
                </a:lnTo>
                <a:lnTo>
                  <a:pt x="22" y="156"/>
                </a:lnTo>
                <a:lnTo>
                  <a:pt x="27" y="165"/>
                </a:lnTo>
                <a:lnTo>
                  <a:pt x="29" y="174"/>
                </a:lnTo>
                <a:lnTo>
                  <a:pt x="31" y="179"/>
                </a:lnTo>
                <a:lnTo>
                  <a:pt x="37" y="179"/>
                </a:lnTo>
                <a:lnTo>
                  <a:pt x="40" y="193"/>
                </a:lnTo>
                <a:lnTo>
                  <a:pt x="41" y="194"/>
                </a:lnTo>
                <a:lnTo>
                  <a:pt x="44" y="207"/>
                </a:lnTo>
                <a:lnTo>
                  <a:pt x="41" y="214"/>
                </a:lnTo>
                <a:lnTo>
                  <a:pt x="42" y="219"/>
                </a:lnTo>
                <a:lnTo>
                  <a:pt x="52" y="229"/>
                </a:lnTo>
                <a:lnTo>
                  <a:pt x="52" y="233"/>
                </a:lnTo>
                <a:lnTo>
                  <a:pt x="51" y="233"/>
                </a:lnTo>
                <a:lnTo>
                  <a:pt x="52" y="236"/>
                </a:lnTo>
                <a:lnTo>
                  <a:pt x="58" y="246"/>
                </a:lnTo>
                <a:lnTo>
                  <a:pt x="62" y="257"/>
                </a:lnTo>
                <a:lnTo>
                  <a:pt x="59" y="259"/>
                </a:lnTo>
                <a:lnTo>
                  <a:pt x="59" y="266"/>
                </a:lnTo>
                <a:lnTo>
                  <a:pt x="62" y="266"/>
                </a:lnTo>
                <a:lnTo>
                  <a:pt x="63" y="269"/>
                </a:lnTo>
                <a:lnTo>
                  <a:pt x="62" y="270"/>
                </a:lnTo>
                <a:lnTo>
                  <a:pt x="63" y="273"/>
                </a:lnTo>
                <a:lnTo>
                  <a:pt x="62" y="280"/>
                </a:lnTo>
                <a:lnTo>
                  <a:pt x="62" y="281"/>
                </a:lnTo>
                <a:lnTo>
                  <a:pt x="63" y="287"/>
                </a:lnTo>
                <a:lnTo>
                  <a:pt x="67" y="298"/>
                </a:lnTo>
                <a:lnTo>
                  <a:pt x="69" y="298"/>
                </a:lnTo>
                <a:lnTo>
                  <a:pt x="67" y="301"/>
                </a:lnTo>
                <a:lnTo>
                  <a:pt x="67" y="310"/>
                </a:lnTo>
                <a:lnTo>
                  <a:pt x="63" y="315"/>
                </a:lnTo>
                <a:lnTo>
                  <a:pt x="74" y="330"/>
                </a:lnTo>
                <a:lnTo>
                  <a:pt x="73" y="333"/>
                </a:lnTo>
                <a:lnTo>
                  <a:pt x="74" y="333"/>
                </a:lnTo>
                <a:lnTo>
                  <a:pt x="94" y="333"/>
                </a:lnTo>
                <a:lnTo>
                  <a:pt x="105" y="333"/>
                </a:lnTo>
                <a:lnTo>
                  <a:pt x="114" y="333"/>
                </a:lnTo>
                <a:lnTo>
                  <a:pt x="119" y="333"/>
                </a:lnTo>
                <a:lnTo>
                  <a:pt x="135" y="331"/>
                </a:lnTo>
                <a:lnTo>
                  <a:pt x="142" y="331"/>
                </a:lnTo>
                <a:lnTo>
                  <a:pt x="156" y="331"/>
                </a:lnTo>
                <a:lnTo>
                  <a:pt x="164" y="331"/>
                </a:lnTo>
                <a:lnTo>
                  <a:pt x="175" y="331"/>
                </a:lnTo>
                <a:lnTo>
                  <a:pt x="178" y="330"/>
                </a:lnTo>
                <a:lnTo>
                  <a:pt x="196" y="330"/>
                </a:lnTo>
                <a:lnTo>
                  <a:pt x="198" y="330"/>
                </a:lnTo>
                <a:lnTo>
                  <a:pt x="216" y="330"/>
                </a:lnTo>
                <a:lnTo>
                  <a:pt x="217" y="328"/>
                </a:lnTo>
                <a:lnTo>
                  <a:pt x="235" y="327"/>
                </a:lnTo>
                <a:lnTo>
                  <a:pt x="236" y="327"/>
                </a:lnTo>
                <a:lnTo>
                  <a:pt x="253" y="327"/>
                </a:lnTo>
                <a:lnTo>
                  <a:pt x="257" y="327"/>
                </a:lnTo>
                <a:lnTo>
                  <a:pt x="263" y="326"/>
                </a:lnTo>
                <a:lnTo>
                  <a:pt x="267" y="326"/>
                </a:lnTo>
                <a:lnTo>
                  <a:pt x="277" y="326"/>
                </a:lnTo>
                <a:lnTo>
                  <a:pt x="290" y="324"/>
                </a:lnTo>
                <a:lnTo>
                  <a:pt x="299" y="324"/>
                </a:lnTo>
                <a:lnTo>
                  <a:pt x="318" y="323"/>
                </a:lnTo>
                <a:lnTo>
                  <a:pt x="321" y="323"/>
                </a:lnTo>
                <a:lnTo>
                  <a:pt x="326" y="322"/>
                </a:lnTo>
                <a:lnTo>
                  <a:pt x="339" y="320"/>
                </a:lnTo>
                <a:lnTo>
                  <a:pt x="351" y="320"/>
                </a:lnTo>
                <a:lnTo>
                  <a:pt x="358" y="319"/>
                </a:lnTo>
                <a:lnTo>
                  <a:pt x="360" y="319"/>
                </a:lnTo>
                <a:lnTo>
                  <a:pt x="365" y="319"/>
                </a:lnTo>
                <a:lnTo>
                  <a:pt x="375" y="319"/>
                </a:lnTo>
                <a:lnTo>
                  <a:pt x="378" y="319"/>
                </a:lnTo>
                <a:lnTo>
                  <a:pt x="385" y="317"/>
                </a:lnTo>
                <a:lnTo>
                  <a:pt x="401" y="316"/>
                </a:lnTo>
                <a:lnTo>
                  <a:pt x="403" y="317"/>
                </a:lnTo>
                <a:lnTo>
                  <a:pt x="411" y="323"/>
                </a:lnTo>
                <a:lnTo>
                  <a:pt x="421" y="337"/>
                </a:lnTo>
                <a:lnTo>
                  <a:pt x="427" y="340"/>
                </a:lnTo>
                <a:lnTo>
                  <a:pt x="432" y="337"/>
                </a:lnTo>
                <a:lnTo>
                  <a:pt x="430" y="317"/>
                </a:lnTo>
                <a:lnTo>
                  <a:pt x="445" y="310"/>
                </a:lnTo>
                <a:lnTo>
                  <a:pt x="448" y="306"/>
                </a:lnTo>
                <a:lnTo>
                  <a:pt x="450" y="306"/>
                </a:lnTo>
                <a:lnTo>
                  <a:pt x="451" y="304"/>
                </a:lnTo>
                <a:lnTo>
                  <a:pt x="451" y="297"/>
                </a:lnTo>
                <a:lnTo>
                  <a:pt x="461" y="269"/>
                </a:lnTo>
                <a:lnTo>
                  <a:pt x="461" y="262"/>
                </a:lnTo>
                <a:lnTo>
                  <a:pt x="455" y="252"/>
                </a:lnTo>
                <a:lnTo>
                  <a:pt x="445" y="243"/>
                </a:lnTo>
                <a:lnTo>
                  <a:pt x="448" y="233"/>
                </a:lnTo>
                <a:lnTo>
                  <a:pt x="450" y="229"/>
                </a:lnTo>
                <a:lnTo>
                  <a:pt x="454" y="223"/>
                </a:lnTo>
                <a:lnTo>
                  <a:pt x="470" y="219"/>
                </a:lnTo>
                <a:lnTo>
                  <a:pt x="494" y="211"/>
                </a:lnTo>
                <a:lnTo>
                  <a:pt x="504" y="204"/>
                </a:lnTo>
                <a:lnTo>
                  <a:pt x="506" y="186"/>
                </a:lnTo>
                <a:lnTo>
                  <a:pt x="508" y="183"/>
                </a:lnTo>
                <a:lnTo>
                  <a:pt x="511" y="181"/>
                </a:lnTo>
                <a:lnTo>
                  <a:pt x="512" y="181"/>
                </a:lnTo>
                <a:lnTo>
                  <a:pt x="518" y="170"/>
                </a:lnTo>
                <a:lnTo>
                  <a:pt x="518" y="164"/>
                </a:lnTo>
                <a:lnTo>
                  <a:pt x="518" y="156"/>
                </a:lnTo>
                <a:lnTo>
                  <a:pt x="518" y="153"/>
                </a:lnTo>
                <a:lnTo>
                  <a:pt x="515" y="143"/>
                </a:lnTo>
                <a:lnTo>
                  <a:pt x="505" y="138"/>
                </a:lnTo>
                <a:lnTo>
                  <a:pt x="502" y="136"/>
                </a:lnTo>
                <a:lnTo>
                  <a:pt x="497" y="134"/>
                </a:lnTo>
                <a:lnTo>
                  <a:pt x="494" y="131"/>
                </a:lnTo>
                <a:lnTo>
                  <a:pt x="488" y="117"/>
                </a:lnTo>
                <a:lnTo>
                  <a:pt x="476" y="110"/>
                </a:lnTo>
                <a:lnTo>
                  <a:pt x="475" y="106"/>
                </a:lnTo>
                <a:lnTo>
                  <a:pt x="475" y="105"/>
                </a:lnTo>
                <a:lnTo>
                  <a:pt x="469" y="92"/>
                </a:lnTo>
                <a:lnTo>
                  <a:pt x="465" y="89"/>
                </a:lnTo>
                <a:lnTo>
                  <a:pt x="454" y="88"/>
                </a:lnTo>
                <a:lnTo>
                  <a:pt x="439" y="80"/>
                </a:lnTo>
                <a:lnTo>
                  <a:pt x="437" y="67"/>
                </a:lnTo>
                <a:lnTo>
                  <a:pt x="430" y="56"/>
                </a:lnTo>
                <a:lnTo>
                  <a:pt x="429" y="53"/>
                </a:lnTo>
                <a:lnTo>
                  <a:pt x="427" y="46"/>
                </a:lnTo>
                <a:lnTo>
                  <a:pt x="427" y="45"/>
                </a:lnTo>
                <a:lnTo>
                  <a:pt x="436" y="26"/>
                </a:lnTo>
                <a:lnTo>
                  <a:pt x="423" y="11"/>
                </a:lnTo>
                <a:lnTo>
                  <a:pt x="423" y="9"/>
                </a:lnTo>
                <a:lnTo>
                  <a:pt x="422" y="1"/>
                </a:lnTo>
                <a:lnTo>
                  <a:pt x="422" y="0"/>
                </a:lnTo>
                <a:lnTo>
                  <a:pt x="419" y="1"/>
                </a:lnTo>
                <a:lnTo>
                  <a:pt x="412" y="1"/>
                </a:lnTo>
                <a:lnTo>
                  <a:pt x="391" y="2"/>
                </a:lnTo>
                <a:lnTo>
                  <a:pt x="390" y="2"/>
                </a:lnTo>
                <a:lnTo>
                  <a:pt x="382" y="2"/>
                </a:lnTo>
                <a:lnTo>
                  <a:pt x="354" y="5"/>
                </a:lnTo>
                <a:lnTo>
                  <a:pt x="325" y="6"/>
                </a:lnTo>
                <a:lnTo>
                  <a:pt x="318" y="6"/>
                </a:lnTo>
                <a:lnTo>
                  <a:pt x="282" y="9"/>
                </a:lnTo>
                <a:lnTo>
                  <a:pt x="281" y="9"/>
                </a:lnTo>
                <a:lnTo>
                  <a:pt x="278" y="9"/>
                </a:lnTo>
                <a:lnTo>
                  <a:pt x="253" y="9"/>
                </a:lnTo>
                <a:lnTo>
                  <a:pt x="250" y="11"/>
                </a:lnTo>
                <a:lnTo>
                  <a:pt x="243" y="11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87" name="Freeform 231"/>
          <p:cNvSpPr>
            <a:spLocks/>
          </p:cNvSpPr>
          <p:nvPr/>
        </p:nvSpPr>
        <p:spPr bwMode="auto">
          <a:xfrm>
            <a:off x="3179763" y="3371850"/>
            <a:ext cx="1008062" cy="495300"/>
          </a:xfrm>
          <a:custGeom>
            <a:avLst/>
            <a:gdLst>
              <a:gd name="T0" fmla="*/ 623 w 639"/>
              <a:gd name="T1" fmla="*/ 124 h 337"/>
              <a:gd name="T2" fmla="*/ 624 w 639"/>
              <a:gd name="T3" fmla="*/ 144 h 337"/>
              <a:gd name="T4" fmla="*/ 624 w 639"/>
              <a:gd name="T5" fmla="*/ 173 h 337"/>
              <a:gd name="T6" fmla="*/ 625 w 639"/>
              <a:gd name="T7" fmla="*/ 208 h 337"/>
              <a:gd name="T8" fmla="*/ 627 w 639"/>
              <a:gd name="T9" fmla="*/ 233 h 337"/>
              <a:gd name="T10" fmla="*/ 627 w 639"/>
              <a:gd name="T11" fmla="*/ 265 h 337"/>
              <a:gd name="T12" fmla="*/ 628 w 639"/>
              <a:gd name="T13" fmla="*/ 296 h 337"/>
              <a:gd name="T14" fmla="*/ 630 w 639"/>
              <a:gd name="T15" fmla="*/ 328 h 337"/>
              <a:gd name="T16" fmla="*/ 630 w 639"/>
              <a:gd name="T17" fmla="*/ 338 h 337"/>
              <a:gd name="T18" fmla="*/ 590 w 639"/>
              <a:gd name="T19" fmla="*/ 339 h 337"/>
              <a:gd name="T20" fmla="*/ 561 w 639"/>
              <a:gd name="T21" fmla="*/ 339 h 337"/>
              <a:gd name="T22" fmla="*/ 545 w 639"/>
              <a:gd name="T23" fmla="*/ 341 h 337"/>
              <a:gd name="T24" fmla="*/ 523 w 639"/>
              <a:gd name="T25" fmla="*/ 341 h 337"/>
              <a:gd name="T26" fmla="*/ 502 w 639"/>
              <a:gd name="T27" fmla="*/ 342 h 337"/>
              <a:gd name="T28" fmla="*/ 459 w 639"/>
              <a:gd name="T29" fmla="*/ 342 h 337"/>
              <a:gd name="T30" fmla="*/ 427 w 639"/>
              <a:gd name="T31" fmla="*/ 342 h 337"/>
              <a:gd name="T32" fmla="*/ 396 w 639"/>
              <a:gd name="T33" fmla="*/ 342 h 337"/>
              <a:gd name="T34" fmla="*/ 370 w 639"/>
              <a:gd name="T35" fmla="*/ 342 h 337"/>
              <a:gd name="T36" fmla="*/ 340 w 639"/>
              <a:gd name="T37" fmla="*/ 342 h 337"/>
              <a:gd name="T38" fmla="*/ 317 w 639"/>
              <a:gd name="T39" fmla="*/ 342 h 337"/>
              <a:gd name="T40" fmla="*/ 301 w 639"/>
              <a:gd name="T41" fmla="*/ 342 h 337"/>
              <a:gd name="T42" fmla="*/ 274 w 639"/>
              <a:gd name="T43" fmla="*/ 342 h 337"/>
              <a:gd name="T44" fmla="*/ 227 w 639"/>
              <a:gd name="T45" fmla="*/ 342 h 337"/>
              <a:gd name="T46" fmla="*/ 213 w 639"/>
              <a:gd name="T47" fmla="*/ 342 h 337"/>
              <a:gd name="T48" fmla="*/ 170 w 639"/>
              <a:gd name="T49" fmla="*/ 341 h 337"/>
              <a:gd name="T50" fmla="*/ 124 w 639"/>
              <a:gd name="T51" fmla="*/ 339 h 337"/>
              <a:gd name="T52" fmla="*/ 88 w 639"/>
              <a:gd name="T53" fmla="*/ 339 h 337"/>
              <a:gd name="T54" fmla="*/ 58 w 639"/>
              <a:gd name="T55" fmla="*/ 338 h 337"/>
              <a:gd name="T56" fmla="*/ 20 w 639"/>
              <a:gd name="T57" fmla="*/ 338 h 337"/>
              <a:gd name="T58" fmla="*/ 1 w 639"/>
              <a:gd name="T59" fmla="*/ 323 h 337"/>
              <a:gd name="T60" fmla="*/ 2 w 639"/>
              <a:gd name="T61" fmla="*/ 279 h 337"/>
              <a:gd name="T62" fmla="*/ 4 w 639"/>
              <a:gd name="T63" fmla="*/ 253 h 337"/>
              <a:gd name="T64" fmla="*/ 6 w 639"/>
              <a:gd name="T65" fmla="*/ 194 h 337"/>
              <a:gd name="T66" fmla="*/ 6 w 639"/>
              <a:gd name="T67" fmla="*/ 174 h 337"/>
              <a:gd name="T68" fmla="*/ 8 w 639"/>
              <a:gd name="T69" fmla="*/ 147 h 337"/>
              <a:gd name="T70" fmla="*/ 9 w 639"/>
              <a:gd name="T71" fmla="*/ 107 h 337"/>
              <a:gd name="T72" fmla="*/ 9 w 639"/>
              <a:gd name="T73" fmla="*/ 97 h 337"/>
              <a:gd name="T74" fmla="*/ 12 w 639"/>
              <a:gd name="T75" fmla="*/ 50 h 337"/>
              <a:gd name="T76" fmla="*/ 66 w 639"/>
              <a:gd name="T77" fmla="*/ 2 h 337"/>
              <a:gd name="T78" fmla="*/ 87 w 639"/>
              <a:gd name="T79" fmla="*/ 2 h 337"/>
              <a:gd name="T80" fmla="*/ 120 w 639"/>
              <a:gd name="T81" fmla="*/ 4 h 337"/>
              <a:gd name="T82" fmla="*/ 165 w 639"/>
              <a:gd name="T83" fmla="*/ 5 h 337"/>
              <a:gd name="T84" fmla="*/ 195 w 639"/>
              <a:gd name="T85" fmla="*/ 5 h 337"/>
              <a:gd name="T86" fmla="*/ 237 w 639"/>
              <a:gd name="T87" fmla="*/ 5 h 337"/>
              <a:gd name="T88" fmla="*/ 255 w 639"/>
              <a:gd name="T89" fmla="*/ 6 h 337"/>
              <a:gd name="T90" fmla="*/ 284 w 639"/>
              <a:gd name="T91" fmla="*/ 6 h 337"/>
              <a:gd name="T92" fmla="*/ 312 w 639"/>
              <a:gd name="T93" fmla="*/ 6 h 337"/>
              <a:gd name="T94" fmla="*/ 344 w 639"/>
              <a:gd name="T95" fmla="*/ 6 h 337"/>
              <a:gd name="T96" fmla="*/ 358 w 639"/>
              <a:gd name="T97" fmla="*/ 6 h 337"/>
              <a:gd name="T98" fmla="*/ 403 w 639"/>
              <a:gd name="T99" fmla="*/ 6 h 337"/>
              <a:gd name="T100" fmla="*/ 434 w 639"/>
              <a:gd name="T101" fmla="*/ 6 h 337"/>
              <a:gd name="T102" fmla="*/ 466 w 639"/>
              <a:gd name="T103" fmla="*/ 5 h 337"/>
              <a:gd name="T104" fmla="*/ 485 w 639"/>
              <a:gd name="T105" fmla="*/ 5 h 337"/>
              <a:gd name="T106" fmla="*/ 505 w 639"/>
              <a:gd name="T107" fmla="*/ 5 h 337"/>
              <a:gd name="T108" fmla="*/ 523 w 639"/>
              <a:gd name="T109" fmla="*/ 5 h 337"/>
              <a:gd name="T110" fmla="*/ 577 w 639"/>
              <a:gd name="T111" fmla="*/ 16 h 337"/>
              <a:gd name="T112" fmla="*/ 593 w 639"/>
              <a:gd name="T113" fmla="*/ 16 h 337"/>
              <a:gd name="T114" fmla="*/ 588 w 639"/>
              <a:gd name="T115" fmla="*/ 38 h 337"/>
              <a:gd name="T116" fmla="*/ 584 w 639"/>
              <a:gd name="T117" fmla="*/ 60 h 337"/>
              <a:gd name="T118" fmla="*/ 599 w 639"/>
              <a:gd name="T119" fmla="*/ 74 h 337"/>
              <a:gd name="T120" fmla="*/ 610 w 639"/>
              <a:gd name="T121" fmla="*/ 95 h 337"/>
              <a:gd name="T122" fmla="*/ 623 w 639"/>
              <a:gd name="T123" fmla="*/ 99 h 337"/>
              <a:gd name="T124" fmla="*/ 623 w 639"/>
              <a:gd name="T125" fmla="*/ 108 h 3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639"/>
              <a:gd name="T190" fmla="*/ 0 h 337"/>
              <a:gd name="T191" fmla="*/ 639 w 639"/>
              <a:gd name="T192" fmla="*/ 337 h 3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639" h="337">
                <a:moveTo>
                  <a:pt x="631" y="106"/>
                </a:moveTo>
                <a:lnTo>
                  <a:pt x="631" y="113"/>
                </a:lnTo>
                <a:lnTo>
                  <a:pt x="631" y="122"/>
                </a:lnTo>
                <a:lnTo>
                  <a:pt x="632" y="129"/>
                </a:lnTo>
                <a:lnTo>
                  <a:pt x="632" y="138"/>
                </a:lnTo>
                <a:lnTo>
                  <a:pt x="632" y="140"/>
                </a:lnTo>
                <a:lnTo>
                  <a:pt x="632" y="152"/>
                </a:lnTo>
                <a:lnTo>
                  <a:pt x="632" y="166"/>
                </a:lnTo>
                <a:lnTo>
                  <a:pt x="632" y="169"/>
                </a:lnTo>
                <a:lnTo>
                  <a:pt x="632" y="179"/>
                </a:lnTo>
                <a:lnTo>
                  <a:pt x="633" y="194"/>
                </a:lnTo>
                <a:lnTo>
                  <a:pt x="633" y="204"/>
                </a:lnTo>
                <a:lnTo>
                  <a:pt x="633" y="213"/>
                </a:lnTo>
                <a:lnTo>
                  <a:pt x="633" y="216"/>
                </a:lnTo>
                <a:lnTo>
                  <a:pt x="635" y="227"/>
                </a:lnTo>
                <a:lnTo>
                  <a:pt x="635" y="244"/>
                </a:lnTo>
                <a:lnTo>
                  <a:pt x="635" y="256"/>
                </a:lnTo>
                <a:lnTo>
                  <a:pt x="635" y="259"/>
                </a:lnTo>
                <a:lnTo>
                  <a:pt x="635" y="276"/>
                </a:lnTo>
                <a:lnTo>
                  <a:pt x="636" y="290"/>
                </a:lnTo>
                <a:lnTo>
                  <a:pt x="636" y="294"/>
                </a:lnTo>
                <a:lnTo>
                  <a:pt x="638" y="312"/>
                </a:lnTo>
                <a:lnTo>
                  <a:pt x="638" y="320"/>
                </a:lnTo>
                <a:lnTo>
                  <a:pt x="638" y="324"/>
                </a:lnTo>
                <a:lnTo>
                  <a:pt x="638" y="327"/>
                </a:lnTo>
                <a:lnTo>
                  <a:pt x="638" y="330"/>
                </a:lnTo>
                <a:lnTo>
                  <a:pt x="625" y="330"/>
                </a:lnTo>
                <a:lnTo>
                  <a:pt x="604" y="331"/>
                </a:lnTo>
                <a:lnTo>
                  <a:pt x="598" y="331"/>
                </a:lnTo>
                <a:lnTo>
                  <a:pt x="583" y="331"/>
                </a:lnTo>
                <a:lnTo>
                  <a:pt x="578" y="331"/>
                </a:lnTo>
                <a:lnTo>
                  <a:pt x="569" y="331"/>
                </a:lnTo>
                <a:lnTo>
                  <a:pt x="561" y="331"/>
                </a:lnTo>
                <a:lnTo>
                  <a:pt x="559" y="331"/>
                </a:lnTo>
                <a:lnTo>
                  <a:pt x="551" y="333"/>
                </a:lnTo>
                <a:lnTo>
                  <a:pt x="547" y="333"/>
                </a:lnTo>
                <a:lnTo>
                  <a:pt x="537" y="333"/>
                </a:lnTo>
                <a:lnTo>
                  <a:pt x="529" y="333"/>
                </a:lnTo>
                <a:lnTo>
                  <a:pt x="522" y="333"/>
                </a:lnTo>
                <a:lnTo>
                  <a:pt x="519" y="333"/>
                </a:lnTo>
                <a:lnTo>
                  <a:pt x="508" y="334"/>
                </a:lnTo>
                <a:lnTo>
                  <a:pt x="481" y="334"/>
                </a:lnTo>
                <a:lnTo>
                  <a:pt x="475" y="334"/>
                </a:lnTo>
                <a:lnTo>
                  <a:pt x="465" y="334"/>
                </a:lnTo>
                <a:lnTo>
                  <a:pt x="455" y="334"/>
                </a:lnTo>
                <a:lnTo>
                  <a:pt x="444" y="334"/>
                </a:lnTo>
                <a:lnTo>
                  <a:pt x="433" y="334"/>
                </a:lnTo>
                <a:lnTo>
                  <a:pt x="420" y="334"/>
                </a:lnTo>
                <a:lnTo>
                  <a:pt x="406" y="334"/>
                </a:lnTo>
                <a:lnTo>
                  <a:pt x="401" y="334"/>
                </a:lnTo>
                <a:lnTo>
                  <a:pt x="392" y="334"/>
                </a:lnTo>
                <a:lnTo>
                  <a:pt x="391" y="334"/>
                </a:lnTo>
                <a:lnTo>
                  <a:pt x="374" y="334"/>
                </a:lnTo>
                <a:lnTo>
                  <a:pt x="364" y="334"/>
                </a:lnTo>
                <a:lnTo>
                  <a:pt x="348" y="334"/>
                </a:lnTo>
                <a:lnTo>
                  <a:pt x="344" y="334"/>
                </a:lnTo>
                <a:lnTo>
                  <a:pt x="338" y="336"/>
                </a:lnTo>
                <a:lnTo>
                  <a:pt x="337" y="334"/>
                </a:lnTo>
                <a:lnTo>
                  <a:pt x="321" y="334"/>
                </a:lnTo>
                <a:lnTo>
                  <a:pt x="317" y="334"/>
                </a:lnTo>
                <a:lnTo>
                  <a:pt x="316" y="334"/>
                </a:lnTo>
                <a:lnTo>
                  <a:pt x="305" y="334"/>
                </a:lnTo>
                <a:lnTo>
                  <a:pt x="300" y="334"/>
                </a:lnTo>
                <a:lnTo>
                  <a:pt x="282" y="334"/>
                </a:lnTo>
                <a:lnTo>
                  <a:pt x="278" y="334"/>
                </a:lnTo>
                <a:lnTo>
                  <a:pt x="261" y="334"/>
                </a:lnTo>
                <a:lnTo>
                  <a:pt x="232" y="334"/>
                </a:lnTo>
                <a:lnTo>
                  <a:pt x="229" y="334"/>
                </a:lnTo>
                <a:lnTo>
                  <a:pt x="222" y="334"/>
                </a:lnTo>
                <a:lnTo>
                  <a:pt x="218" y="334"/>
                </a:lnTo>
                <a:lnTo>
                  <a:pt x="215" y="334"/>
                </a:lnTo>
                <a:lnTo>
                  <a:pt x="182" y="334"/>
                </a:lnTo>
                <a:lnTo>
                  <a:pt x="175" y="333"/>
                </a:lnTo>
                <a:lnTo>
                  <a:pt x="172" y="333"/>
                </a:lnTo>
                <a:lnTo>
                  <a:pt x="168" y="333"/>
                </a:lnTo>
                <a:lnTo>
                  <a:pt x="165" y="333"/>
                </a:lnTo>
                <a:lnTo>
                  <a:pt x="126" y="331"/>
                </a:lnTo>
                <a:lnTo>
                  <a:pt x="122" y="331"/>
                </a:lnTo>
                <a:lnTo>
                  <a:pt x="94" y="331"/>
                </a:lnTo>
                <a:lnTo>
                  <a:pt x="90" y="331"/>
                </a:lnTo>
                <a:lnTo>
                  <a:pt x="83" y="331"/>
                </a:lnTo>
                <a:lnTo>
                  <a:pt x="79" y="331"/>
                </a:lnTo>
                <a:lnTo>
                  <a:pt x="58" y="330"/>
                </a:lnTo>
                <a:lnTo>
                  <a:pt x="43" y="330"/>
                </a:lnTo>
                <a:lnTo>
                  <a:pt x="26" y="330"/>
                </a:lnTo>
                <a:lnTo>
                  <a:pt x="20" y="330"/>
                </a:lnTo>
                <a:lnTo>
                  <a:pt x="2" y="329"/>
                </a:lnTo>
                <a:lnTo>
                  <a:pt x="0" y="329"/>
                </a:lnTo>
                <a:lnTo>
                  <a:pt x="1" y="315"/>
                </a:lnTo>
                <a:lnTo>
                  <a:pt x="2" y="301"/>
                </a:lnTo>
                <a:lnTo>
                  <a:pt x="2" y="286"/>
                </a:lnTo>
                <a:lnTo>
                  <a:pt x="2" y="273"/>
                </a:lnTo>
                <a:lnTo>
                  <a:pt x="4" y="259"/>
                </a:lnTo>
                <a:lnTo>
                  <a:pt x="4" y="258"/>
                </a:lnTo>
                <a:lnTo>
                  <a:pt x="4" y="247"/>
                </a:lnTo>
                <a:lnTo>
                  <a:pt x="5" y="219"/>
                </a:lnTo>
                <a:lnTo>
                  <a:pt x="5" y="205"/>
                </a:lnTo>
                <a:lnTo>
                  <a:pt x="6" y="190"/>
                </a:lnTo>
                <a:lnTo>
                  <a:pt x="6" y="179"/>
                </a:lnTo>
                <a:lnTo>
                  <a:pt x="6" y="170"/>
                </a:lnTo>
                <a:lnTo>
                  <a:pt x="6" y="152"/>
                </a:lnTo>
                <a:lnTo>
                  <a:pt x="6" y="149"/>
                </a:lnTo>
                <a:lnTo>
                  <a:pt x="8" y="143"/>
                </a:lnTo>
                <a:lnTo>
                  <a:pt x="8" y="131"/>
                </a:lnTo>
                <a:lnTo>
                  <a:pt x="9" y="109"/>
                </a:lnTo>
                <a:lnTo>
                  <a:pt x="9" y="105"/>
                </a:lnTo>
                <a:lnTo>
                  <a:pt x="9" y="101"/>
                </a:lnTo>
                <a:lnTo>
                  <a:pt x="9" y="95"/>
                </a:lnTo>
                <a:lnTo>
                  <a:pt x="11" y="69"/>
                </a:lnTo>
                <a:lnTo>
                  <a:pt x="11" y="55"/>
                </a:lnTo>
                <a:lnTo>
                  <a:pt x="12" y="48"/>
                </a:lnTo>
                <a:lnTo>
                  <a:pt x="12" y="47"/>
                </a:lnTo>
                <a:lnTo>
                  <a:pt x="13" y="0"/>
                </a:lnTo>
                <a:lnTo>
                  <a:pt x="66" y="2"/>
                </a:lnTo>
                <a:lnTo>
                  <a:pt x="69" y="2"/>
                </a:lnTo>
                <a:lnTo>
                  <a:pt x="73" y="2"/>
                </a:lnTo>
                <a:lnTo>
                  <a:pt x="89" y="2"/>
                </a:lnTo>
                <a:lnTo>
                  <a:pt x="110" y="2"/>
                </a:lnTo>
                <a:lnTo>
                  <a:pt x="119" y="4"/>
                </a:lnTo>
                <a:lnTo>
                  <a:pt x="122" y="4"/>
                </a:lnTo>
                <a:lnTo>
                  <a:pt x="136" y="4"/>
                </a:lnTo>
                <a:lnTo>
                  <a:pt x="151" y="4"/>
                </a:lnTo>
                <a:lnTo>
                  <a:pt x="167" y="5"/>
                </a:lnTo>
                <a:lnTo>
                  <a:pt x="168" y="5"/>
                </a:lnTo>
                <a:lnTo>
                  <a:pt x="172" y="5"/>
                </a:lnTo>
                <a:lnTo>
                  <a:pt x="197" y="5"/>
                </a:lnTo>
                <a:lnTo>
                  <a:pt x="213" y="5"/>
                </a:lnTo>
                <a:lnTo>
                  <a:pt x="234" y="5"/>
                </a:lnTo>
                <a:lnTo>
                  <a:pt x="239" y="5"/>
                </a:lnTo>
                <a:lnTo>
                  <a:pt x="250" y="5"/>
                </a:lnTo>
                <a:lnTo>
                  <a:pt x="254" y="5"/>
                </a:lnTo>
                <a:lnTo>
                  <a:pt x="259" y="6"/>
                </a:lnTo>
                <a:lnTo>
                  <a:pt x="275" y="6"/>
                </a:lnTo>
                <a:lnTo>
                  <a:pt x="285" y="6"/>
                </a:lnTo>
                <a:lnTo>
                  <a:pt x="288" y="6"/>
                </a:lnTo>
                <a:lnTo>
                  <a:pt x="295" y="6"/>
                </a:lnTo>
                <a:lnTo>
                  <a:pt x="306" y="6"/>
                </a:lnTo>
                <a:lnTo>
                  <a:pt x="316" y="6"/>
                </a:lnTo>
                <a:lnTo>
                  <a:pt x="324" y="6"/>
                </a:lnTo>
                <a:lnTo>
                  <a:pt x="337" y="6"/>
                </a:lnTo>
                <a:lnTo>
                  <a:pt x="348" y="6"/>
                </a:lnTo>
                <a:lnTo>
                  <a:pt x="352" y="6"/>
                </a:lnTo>
                <a:lnTo>
                  <a:pt x="358" y="6"/>
                </a:lnTo>
                <a:lnTo>
                  <a:pt x="362" y="6"/>
                </a:lnTo>
                <a:lnTo>
                  <a:pt x="378" y="6"/>
                </a:lnTo>
                <a:lnTo>
                  <a:pt x="399" y="6"/>
                </a:lnTo>
                <a:lnTo>
                  <a:pt x="409" y="6"/>
                </a:lnTo>
                <a:lnTo>
                  <a:pt x="419" y="6"/>
                </a:lnTo>
                <a:lnTo>
                  <a:pt x="437" y="6"/>
                </a:lnTo>
                <a:lnTo>
                  <a:pt x="440" y="6"/>
                </a:lnTo>
                <a:lnTo>
                  <a:pt x="445" y="5"/>
                </a:lnTo>
                <a:lnTo>
                  <a:pt x="451" y="5"/>
                </a:lnTo>
                <a:lnTo>
                  <a:pt x="472" y="5"/>
                </a:lnTo>
                <a:lnTo>
                  <a:pt x="475" y="5"/>
                </a:lnTo>
                <a:lnTo>
                  <a:pt x="481" y="5"/>
                </a:lnTo>
                <a:lnTo>
                  <a:pt x="491" y="5"/>
                </a:lnTo>
                <a:lnTo>
                  <a:pt x="493" y="5"/>
                </a:lnTo>
                <a:lnTo>
                  <a:pt x="502" y="5"/>
                </a:lnTo>
                <a:lnTo>
                  <a:pt x="511" y="5"/>
                </a:lnTo>
                <a:lnTo>
                  <a:pt x="512" y="5"/>
                </a:lnTo>
                <a:lnTo>
                  <a:pt x="522" y="5"/>
                </a:lnTo>
                <a:lnTo>
                  <a:pt x="529" y="5"/>
                </a:lnTo>
                <a:lnTo>
                  <a:pt x="566" y="4"/>
                </a:lnTo>
                <a:lnTo>
                  <a:pt x="569" y="4"/>
                </a:lnTo>
                <a:lnTo>
                  <a:pt x="585" y="16"/>
                </a:lnTo>
                <a:lnTo>
                  <a:pt x="593" y="16"/>
                </a:lnTo>
                <a:lnTo>
                  <a:pt x="596" y="15"/>
                </a:lnTo>
                <a:lnTo>
                  <a:pt x="601" y="16"/>
                </a:lnTo>
                <a:lnTo>
                  <a:pt x="605" y="22"/>
                </a:lnTo>
                <a:lnTo>
                  <a:pt x="605" y="31"/>
                </a:lnTo>
                <a:lnTo>
                  <a:pt x="596" y="38"/>
                </a:lnTo>
                <a:lnTo>
                  <a:pt x="592" y="44"/>
                </a:lnTo>
                <a:lnTo>
                  <a:pt x="587" y="55"/>
                </a:lnTo>
                <a:lnTo>
                  <a:pt x="592" y="58"/>
                </a:lnTo>
                <a:lnTo>
                  <a:pt x="596" y="63"/>
                </a:lnTo>
                <a:lnTo>
                  <a:pt x="598" y="66"/>
                </a:lnTo>
                <a:lnTo>
                  <a:pt x="607" y="72"/>
                </a:lnTo>
                <a:lnTo>
                  <a:pt x="608" y="81"/>
                </a:lnTo>
                <a:lnTo>
                  <a:pt x="615" y="90"/>
                </a:lnTo>
                <a:lnTo>
                  <a:pt x="618" y="93"/>
                </a:lnTo>
                <a:lnTo>
                  <a:pt x="629" y="94"/>
                </a:lnTo>
                <a:lnTo>
                  <a:pt x="631" y="94"/>
                </a:lnTo>
                <a:lnTo>
                  <a:pt x="631" y="97"/>
                </a:lnTo>
                <a:lnTo>
                  <a:pt x="631" y="98"/>
                </a:lnTo>
                <a:lnTo>
                  <a:pt x="631" y="99"/>
                </a:lnTo>
                <a:lnTo>
                  <a:pt x="631" y="106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88" name="Freeform 232"/>
          <p:cNvSpPr>
            <a:spLocks/>
          </p:cNvSpPr>
          <p:nvPr/>
        </p:nvSpPr>
        <p:spPr bwMode="auto">
          <a:xfrm>
            <a:off x="3821113" y="1890713"/>
            <a:ext cx="896937" cy="935037"/>
          </a:xfrm>
          <a:custGeom>
            <a:avLst/>
            <a:gdLst>
              <a:gd name="T0" fmla="*/ 60 w 568"/>
              <a:gd name="T1" fmla="*/ 445 h 635"/>
              <a:gd name="T2" fmla="*/ 31 w 568"/>
              <a:gd name="T3" fmla="*/ 414 h 635"/>
              <a:gd name="T4" fmla="*/ 51 w 568"/>
              <a:gd name="T5" fmla="*/ 368 h 635"/>
              <a:gd name="T6" fmla="*/ 36 w 568"/>
              <a:gd name="T7" fmla="*/ 302 h 635"/>
              <a:gd name="T8" fmla="*/ 31 w 568"/>
              <a:gd name="T9" fmla="*/ 262 h 635"/>
              <a:gd name="T10" fmla="*/ 30 w 568"/>
              <a:gd name="T11" fmla="*/ 225 h 635"/>
              <a:gd name="T12" fmla="*/ 29 w 568"/>
              <a:gd name="T13" fmla="*/ 207 h 635"/>
              <a:gd name="T14" fmla="*/ 15 w 568"/>
              <a:gd name="T15" fmla="*/ 167 h 635"/>
              <a:gd name="T16" fmla="*/ 8 w 568"/>
              <a:gd name="T17" fmla="*/ 129 h 635"/>
              <a:gd name="T18" fmla="*/ 4 w 568"/>
              <a:gd name="T19" fmla="*/ 58 h 635"/>
              <a:gd name="T20" fmla="*/ 147 w 568"/>
              <a:gd name="T21" fmla="*/ 40 h 635"/>
              <a:gd name="T22" fmla="*/ 182 w 568"/>
              <a:gd name="T23" fmla="*/ 64 h 635"/>
              <a:gd name="T24" fmla="*/ 215 w 568"/>
              <a:gd name="T25" fmla="*/ 76 h 635"/>
              <a:gd name="T26" fmla="*/ 273 w 568"/>
              <a:gd name="T27" fmla="*/ 85 h 635"/>
              <a:gd name="T28" fmla="*/ 307 w 568"/>
              <a:gd name="T29" fmla="*/ 75 h 635"/>
              <a:gd name="T30" fmla="*/ 342 w 568"/>
              <a:gd name="T31" fmla="*/ 94 h 635"/>
              <a:gd name="T32" fmla="*/ 373 w 568"/>
              <a:gd name="T33" fmla="*/ 101 h 635"/>
              <a:gd name="T34" fmla="*/ 417 w 568"/>
              <a:gd name="T35" fmla="*/ 129 h 635"/>
              <a:gd name="T36" fmla="*/ 470 w 568"/>
              <a:gd name="T37" fmla="*/ 122 h 635"/>
              <a:gd name="T38" fmla="*/ 534 w 568"/>
              <a:gd name="T39" fmla="*/ 129 h 635"/>
              <a:gd name="T40" fmla="*/ 491 w 568"/>
              <a:gd name="T41" fmla="*/ 164 h 635"/>
              <a:gd name="T42" fmla="*/ 432 w 568"/>
              <a:gd name="T43" fmla="*/ 224 h 635"/>
              <a:gd name="T44" fmla="*/ 388 w 568"/>
              <a:gd name="T45" fmla="*/ 280 h 635"/>
              <a:gd name="T46" fmla="*/ 367 w 568"/>
              <a:gd name="T47" fmla="*/ 291 h 635"/>
              <a:gd name="T48" fmla="*/ 371 w 568"/>
              <a:gd name="T49" fmla="*/ 352 h 635"/>
              <a:gd name="T50" fmla="*/ 339 w 568"/>
              <a:gd name="T51" fmla="*/ 410 h 635"/>
              <a:gd name="T52" fmla="*/ 341 w 568"/>
              <a:gd name="T53" fmla="*/ 448 h 635"/>
              <a:gd name="T54" fmla="*/ 342 w 568"/>
              <a:gd name="T55" fmla="*/ 485 h 635"/>
              <a:gd name="T56" fmla="*/ 364 w 568"/>
              <a:gd name="T57" fmla="*/ 519 h 635"/>
              <a:gd name="T58" fmla="*/ 385 w 568"/>
              <a:gd name="T59" fmla="*/ 530 h 635"/>
              <a:gd name="T60" fmla="*/ 404 w 568"/>
              <a:gd name="T61" fmla="*/ 537 h 635"/>
              <a:gd name="T62" fmla="*/ 435 w 568"/>
              <a:gd name="T63" fmla="*/ 571 h 635"/>
              <a:gd name="T64" fmla="*/ 450 w 568"/>
              <a:gd name="T65" fmla="*/ 578 h 635"/>
              <a:gd name="T66" fmla="*/ 467 w 568"/>
              <a:gd name="T67" fmla="*/ 599 h 635"/>
              <a:gd name="T68" fmla="*/ 468 w 568"/>
              <a:gd name="T69" fmla="*/ 621 h 635"/>
              <a:gd name="T70" fmla="*/ 441 w 568"/>
              <a:gd name="T71" fmla="*/ 632 h 635"/>
              <a:gd name="T72" fmla="*/ 374 w 568"/>
              <a:gd name="T73" fmla="*/ 636 h 635"/>
              <a:gd name="T74" fmla="*/ 327 w 568"/>
              <a:gd name="T75" fmla="*/ 639 h 635"/>
              <a:gd name="T76" fmla="*/ 282 w 568"/>
              <a:gd name="T77" fmla="*/ 641 h 635"/>
              <a:gd name="T78" fmla="*/ 257 w 568"/>
              <a:gd name="T79" fmla="*/ 642 h 635"/>
              <a:gd name="T80" fmla="*/ 221 w 568"/>
              <a:gd name="T81" fmla="*/ 643 h 635"/>
              <a:gd name="T82" fmla="*/ 186 w 568"/>
              <a:gd name="T83" fmla="*/ 643 h 635"/>
              <a:gd name="T84" fmla="*/ 147 w 568"/>
              <a:gd name="T85" fmla="*/ 646 h 635"/>
              <a:gd name="T86" fmla="*/ 108 w 568"/>
              <a:gd name="T87" fmla="*/ 646 h 635"/>
              <a:gd name="T88" fmla="*/ 80 w 568"/>
              <a:gd name="T89" fmla="*/ 646 h 635"/>
              <a:gd name="T90" fmla="*/ 65 w 568"/>
              <a:gd name="T91" fmla="*/ 620 h 635"/>
              <a:gd name="T92" fmla="*/ 63 w 568"/>
              <a:gd name="T93" fmla="*/ 569 h 635"/>
              <a:gd name="T94" fmla="*/ 63 w 568"/>
              <a:gd name="T95" fmla="*/ 502 h 6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68"/>
              <a:gd name="T145" fmla="*/ 0 h 635"/>
              <a:gd name="T146" fmla="*/ 568 w 568"/>
              <a:gd name="T147" fmla="*/ 635 h 635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68" h="635">
                <a:moveTo>
                  <a:pt x="63" y="492"/>
                </a:moveTo>
                <a:lnTo>
                  <a:pt x="63" y="474"/>
                </a:lnTo>
                <a:lnTo>
                  <a:pt x="62" y="442"/>
                </a:lnTo>
                <a:lnTo>
                  <a:pt x="60" y="435"/>
                </a:lnTo>
                <a:lnTo>
                  <a:pt x="58" y="431"/>
                </a:lnTo>
                <a:lnTo>
                  <a:pt x="48" y="427"/>
                </a:lnTo>
                <a:lnTo>
                  <a:pt x="31" y="407"/>
                </a:lnTo>
                <a:lnTo>
                  <a:pt x="31" y="405"/>
                </a:lnTo>
                <a:lnTo>
                  <a:pt x="47" y="391"/>
                </a:lnTo>
                <a:lnTo>
                  <a:pt x="52" y="370"/>
                </a:lnTo>
                <a:lnTo>
                  <a:pt x="51" y="363"/>
                </a:lnTo>
                <a:lnTo>
                  <a:pt x="51" y="360"/>
                </a:lnTo>
                <a:lnTo>
                  <a:pt x="51" y="362"/>
                </a:lnTo>
                <a:lnTo>
                  <a:pt x="47" y="326"/>
                </a:lnTo>
                <a:lnTo>
                  <a:pt x="38" y="310"/>
                </a:lnTo>
                <a:lnTo>
                  <a:pt x="36" y="296"/>
                </a:lnTo>
                <a:lnTo>
                  <a:pt x="34" y="296"/>
                </a:lnTo>
                <a:lnTo>
                  <a:pt x="34" y="270"/>
                </a:lnTo>
                <a:lnTo>
                  <a:pt x="31" y="256"/>
                </a:lnTo>
                <a:lnTo>
                  <a:pt x="30" y="240"/>
                </a:lnTo>
                <a:lnTo>
                  <a:pt x="30" y="237"/>
                </a:lnTo>
                <a:lnTo>
                  <a:pt x="30" y="231"/>
                </a:lnTo>
                <a:lnTo>
                  <a:pt x="30" y="221"/>
                </a:lnTo>
                <a:lnTo>
                  <a:pt x="30" y="220"/>
                </a:lnTo>
                <a:lnTo>
                  <a:pt x="29" y="217"/>
                </a:lnTo>
                <a:lnTo>
                  <a:pt x="30" y="216"/>
                </a:lnTo>
                <a:lnTo>
                  <a:pt x="29" y="203"/>
                </a:lnTo>
                <a:lnTo>
                  <a:pt x="29" y="202"/>
                </a:lnTo>
                <a:lnTo>
                  <a:pt x="27" y="190"/>
                </a:lnTo>
                <a:lnTo>
                  <a:pt x="26" y="184"/>
                </a:lnTo>
                <a:lnTo>
                  <a:pt x="15" y="163"/>
                </a:lnTo>
                <a:lnTo>
                  <a:pt x="8" y="133"/>
                </a:lnTo>
                <a:lnTo>
                  <a:pt x="5" y="131"/>
                </a:lnTo>
                <a:lnTo>
                  <a:pt x="6" y="129"/>
                </a:lnTo>
                <a:lnTo>
                  <a:pt x="8" y="127"/>
                </a:lnTo>
                <a:lnTo>
                  <a:pt x="6" y="105"/>
                </a:lnTo>
                <a:lnTo>
                  <a:pt x="5" y="92"/>
                </a:lnTo>
                <a:lnTo>
                  <a:pt x="2" y="58"/>
                </a:lnTo>
                <a:lnTo>
                  <a:pt x="4" y="56"/>
                </a:lnTo>
                <a:lnTo>
                  <a:pt x="0" y="43"/>
                </a:lnTo>
                <a:lnTo>
                  <a:pt x="59" y="43"/>
                </a:lnTo>
                <a:lnTo>
                  <a:pt x="138" y="41"/>
                </a:lnTo>
                <a:lnTo>
                  <a:pt x="149" y="40"/>
                </a:lnTo>
                <a:lnTo>
                  <a:pt x="149" y="0"/>
                </a:lnTo>
                <a:lnTo>
                  <a:pt x="163" y="1"/>
                </a:lnTo>
                <a:lnTo>
                  <a:pt x="173" y="5"/>
                </a:lnTo>
                <a:lnTo>
                  <a:pt x="184" y="62"/>
                </a:lnTo>
                <a:lnTo>
                  <a:pt x="192" y="69"/>
                </a:lnTo>
                <a:lnTo>
                  <a:pt x="203" y="70"/>
                </a:lnTo>
                <a:lnTo>
                  <a:pt x="216" y="70"/>
                </a:lnTo>
                <a:lnTo>
                  <a:pt x="217" y="74"/>
                </a:lnTo>
                <a:lnTo>
                  <a:pt x="246" y="76"/>
                </a:lnTo>
                <a:lnTo>
                  <a:pt x="250" y="88"/>
                </a:lnTo>
                <a:lnTo>
                  <a:pt x="268" y="87"/>
                </a:lnTo>
                <a:lnTo>
                  <a:pt x="275" y="83"/>
                </a:lnTo>
                <a:lnTo>
                  <a:pt x="274" y="80"/>
                </a:lnTo>
                <a:lnTo>
                  <a:pt x="292" y="73"/>
                </a:lnTo>
                <a:lnTo>
                  <a:pt x="302" y="74"/>
                </a:lnTo>
                <a:lnTo>
                  <a:pt x="311" y="73"/>
                </a:lnTo>
                <a:lnTo>
                  <a:pt x="328" y="83"/>
                </a:lnTo>
                <a:lnTo>
                  <a:pt x="335" y="81"/>
                </a:lnTo>
                <a:lnTo>
                  <a:pt x="336" y="92"/>
                </a:lnTo>
                <a:lnTo>
                  <a:pt x="346" y="92"/>
                </a:lnTo>
                <a:lnTo>
                  <a:pt x="356" y="115"/>
                </a:lnTo>
                <a:lnTo>
                  <a:pt x="363" y="110"/>
                </a:lnTo>
                <a:lnTo>
                  <a:pt x="361" y="102"/>
                </a:lnTo>
                <a:lnTo>
                  <a:pt x="377" y="99"/>
                </a:lnTo>
                <a:lnTo>
                  <a:pt x="382" y="102"/>
                </a:lnTo>
                <a:lnTo>
                  <a:pt x="385" y="110"/>
                </a:lnTo>
                <a:lnTo>
                  <a:pt x="399" y="115"/>
                </a:lnTo>
                <a:lnTo>
                  <a:pt x="421" y="127"/>
                </a:lnTo>
                <a:lnTo>
                  <a:pt x="438" y="126"/>
                </a:lnTo>
                <a:lnTo>
                  <a:pt x="454" y="112"/>
                </a:lnTo>
                <a:lnTo>
                  <a:pt x="468" y="105"/>
                </a:lnTo>
                <a:lnTo>
                  <a:pt x="475" y="120"/>
                </a:lnTo>
                <a:lnTo>
                  <a:pt x="485" y="119"/>
                </a:lnTo>
                <a:lnTo>
                  <a:pt x="506" y="119"/>
                </a:lnTo>
                <a:lnTo>
                  <a:pt x="519" y="116"/>
                </a:lnTo>
                <a:lnTo>
                  <a:pt x="540" y="127"/>
                </a:lnTo>
                <a:lnTo>
                  <a:pt x="550" y="123"/>
                </a:lnTo>
                <a:lnTo>
                  <a:pt x="567" y="123"/>
                </a:lnTo>
                <a:lnTo>
                  <a:pt x="532" y="145"/>
                </a:lnTo>
                <a:lnTo>
                  <a:pt x="497" y="160"/>
                </a:lnTo>
                <a:lnTo>
                  <a:pt x="479" y="172"/>
                </a:lnTo>
                <a:lnTo>
                  <a:pt x="461" y="190"/>
                </a:lnTo>
                <a:lnTo>
                  <a:pt x="445" y="209"/>
                </a:lnTo>
                <a:lnTo>
                  <a:pt x="436" y="220"/>
                </a:lnTo>
                <a:lnTo>
                  <a:pt x="407" y="249"/>
                </a:lnTo>
                <a:lnTo>
                  <a:pt x="392" y="260"/>
                </a:lnTo>
                <a:lnTo>
                  <a:pt x="388" y="270"/>
                </a:lnTo>
                <a:lnTo>
                  <a:pt x="392" y="274"/>
                </a:lnTo>
                <a:lnTo>
                  <a:pt x="386" y="270"/>
                </a:lnTo>
                <a:lnTo>
                  <a:pt x="375" y="281"/>
                </a:lnTo>
                <a:lnTo>
                  <a:pt x="371" y="281"/>
                </a:lnTo>
                <a:lnTo>
                  <a:pt x="371" y="285"/>
                </a:lnTo>
                <a:lnTo>
                  <a:pt x="372" y="298"/>
                </a:lnTo>
                <a:lnTo>
                  <a:pt x="372" y="307"/>
                </a:lnTo>
                <a:lnTo>
                  <a:pt x="374" y="335"/>
                </a:lnTo>
                <a:lnTo>
                  <a:pt x="375" y="344"/>
                </a:lnTo>
                <a:lnTo>
                  <a:pt x="342" y="371"/>
                </a:lnTo>
                <a:lnTo>
                  <a:pt x="335" y="384"/>
                </a:lnTo>
                <a:lnTo>
                  <a:pt x="332" y="393"/>
                </a:lnTo>
                <a:lnTo>
                  <a:pt x="343" y="402"/>
                </a:lnTo>
                <a:lnTo>
                  <a:pt x="346" y="407"/>
                </a:lnTo>
                <a:lnTo>
                  <a:pt x="345" y="430"/>
                </a:lnTo>
                <a:lnTo>
                  <a:pt x="345" y="435"/>
                </a:lnTo>
                <a:lnTo>
                  <a:pt x="345" y="438"/>
                </a:lnTo>
                <a:lnTo>
                  <a:pt x="345" y="439"/>
                </a:lnTo>
                <a:lnTo>
                  <a:pt x="346" y="448"/>
                </a:lnTo>
                <a:lnTo>
                  <a:pt x="345" y="461"/>
                </a:lnTo>
                <a:lnTo>
                  <a:pt x="346" y="475"/>
                </a:lnTo>
                <a:lnTo>
                  <a:pt x="345" y="489"/>
                </a:lnTo>
                <a:lnTo>
                  <a:pt x="349" y="492"/>
                </a:lnTo>
                <a:lnTo>
                  <a:pt x="352" y="495"/>
                </a:lnTo>
                <a:lnTo>
                  <a:pt x="368" y="507"/>
                </a:lnTo>
                <a:lnTo>
                  <a:pt x="382" y="509"/>
                </a:lnTo>
                <a:lnTo>
                  <a:pt x="382" y="510"/>
                </a:lnTo>
                <a:lnTo>
                  <a:pt x="384" y="514"/>
                </a:lnTo>
                <a:lnTo>
                  <a:pt x="389" y="518"/>
                </a:lnTo>
                <a:lnTo>
                  <a:pt x="390" y="520"/>
                </a:lnTo>
                <a:lnTo>
                  <a:pt x="397" y="521"/>
                </a:lnTo>
                <a:lnTo>
                  <a:pt x="402" y="523"/>
                </a:lnTo>
                <a:lnTo>
                  <a:pt x="408" y="525"/>
                </a:lnTo>
                <a:lnTo>
                  <a:pt x="418" y="539"/>
                </a:lnTo>
                <a:lnTo>
                  <a:pt x="421" y="545"/>
                </a:lnTo>
                <a:lnTo>
                  <a:pt x="432" y="552"/>
                </a:lnTo>
                <a:lnTo>
                  <a:pt x="439" y="559"/>
                </a:lnTo>
                <a:lnTo>
                  <a:pt x="445" y="561"/>
                </a:lnTo>
                <a:lnTo>
                  <a:pt x="449" y="561"/>
                </a:lnTo>
                <a:lnTo>
                  <a:pt x="454" y="564"/>
                </a:lnTo>
                <a:lnTo>
                  <a:pt x="454" y="566"/>
                </a:lnTo>
                <a:lnTo>
                  <a:pt x="458" y="570"/>
                </a:lnTo>
                <a:lnTo>
                  <a:pt x="465" y="578"/>
                </a:lnTo>
                <a:lnTo>
                  <a:pt x="467" y="579"/>
                </a:lnTo>
                <a:lnTo>
                  <a:pt x="471" y="586"/>
                </a:lnTo>
                <a:lnTo>
                  <a:pt x="471" y="589"/>
                </a:lnTo>
                <a:lnTo>
                  <a:pt x="469" y="592"/>
                </a:lnTo>
                <a:lnTo>
                  <a:pt x="469" y="604"/>
                </a:lnTo>
                <a:lnTo>
                  <a:pt x="472" y="607"/>
                </a:lnTo>
                <a:lnTo>
                  <a:pt x="475" y="615"/>
                </a:lnTo>
                <a:lnTo>
                  <a:pt x="472" y="617"/>
                </a:lnTo>
                <a:lnTo>
                  <a:pt x="465" y="617"/>
                </a:lnTo>
                <a:lnTo>
                  <a:pt x="445" y="618"/>
                </a:lnTo>
                <a:lnTo>
                  <a:pt x="443" y="618"/>
                </a:lnTo>
                <a:lnTo>
                  <a:pt x="435" y="618"/>
                </a:lnTo>
                <a:lnTo>
                  <a:pt x="407" y="621"/>
                </a:lnTo>
                <a:lnTo>
                  <a:pt x="378" y="622"/>
                </a:lnTo>
                <a:lnTo>
                  <a:pt x="371" y="622"/>
                </a:lnTo>
                <a:lnTo>
                  <a:pt x="335" y="625"/>
                </a:lnTo>
                <a:lnTo>
                  <a:pt x="334" y="625"/>
                </a:lnTo>
                <a:lnTo>
                  <a:pt x="331" y="625"/>
                </a:lnTo>
                <a:lnTo>
                  <a:pt x="306" y="625"/>
                </a:lnTo>
                <a:lnTo>
                  <a:pt x="303" y="627"/>
                </a:lnTo>
                <a:lnTo>
                  <a:pt x="296" y="627"/>
                </a:lnTo>
                <a:lnTo>
                  <a:pt x="285" y="627"/>
                </a:lnTo>
                <a:lnTo>
                  <a:pt x="268" y="628"/>
                </a:lnTo>
                <a:lnTo>
                  <a:pt x="267" y="628"/>
                </a:lnTo>
                <a:lnTo>
                  <a:pt x="259" y="628"/>
                </a:lnTo>
                <a:lnTo>
                  <a:pt x="256" y="628"/>
                </a:lnTo>
                <a:lnTo>
                  <a:pt x="237" y="629"/>
                </a:lnTo>
                <a:lnTo>
                  <a:pt x="227" y="629"/>
                </a:lnTo>
                <a:lnTo>
                  <a:pt x="223" y="629"/>
                </a:lnTo>
                <a:lnTo>
                  <a:pt x="206" y="629"/>
                </a:lnTo>
                <a:lnTo>
                  <a:pt x="198" y="629"/>
                </a:lnTo>
                <a:lnTo>
                  <a:pt x="189" y="629"/>
                </a:lnTo>
                <a:lnTo>
                  <a:pt x="188" y="629"/>
                </a:lnTo>
                <a:lnTo>
                  <a:pt x="185" y="629"/>
                </a:lnTo>
                <a:lnTo>
                  <a:pt x="169" y="631"/>
                </a:lnTo>
                <a:lnTo>
                  <a:pt x="159" y="631"/>
                </a:lnTo>
                <a:lnTo>
                  <a:pt x="149" y="632"/>
                </a:lnTo>
                <a:lnTo>
                  <a:pt x="144" y="632"/>
                </a:lnTo>
                <a:lnTo>
                  <a:pt x="123" y="632"/>
                </a:lnTo>
                <a:lnTo>
                  <a:pt x="120" y="632"/>
                </a:lnTo>
                <a:lnTo>
                  <a:pt x="110" y="632"/>
                </a:lnTo>
                <a:lnTo>
                  <a:pt x="106" y="632"/>
                </a:lnTo>
                <a:lnTo>
                  <a:pt x="101" y="632"/>
                </a:lnTo>
                <a:lnTo>
                  <a:pt x="97" y="632"/>
                </a:lnTo>
                <a:lnTo>
                  <a:pt x="80" y="632"/>
                </a:lnTo>
                <a:lnTo>
                  <a:pt x="70" y="634"/>
                </a:lnTo>
                <a:lnTo>
                  <a:pt x="65" y="634"/>
                </a:lnTo>
                <a:lnTo>
                  <a:pt x="65" y="620"/>
                </a:lnTo>
                <a:lnTo>
                  <a:pt x="65" y="606"/>
                </a:lnTo>
                <a:lnTo>
                  <a:pt x="65" y="595"/>
                </a:lnTo>
                <a:lnTo>
                  <a:pt x="63" y="579"/>
                </a:lnTo>
                <a:lnTo>
                  <a:pt x="63" y="566"/>
                </a:lnTo>
                <a:lnTo>
                  <a:pt x="63" y="557"/>
                </a:lnTo>
                <a:lnTo>
                  <a:pt x="63" y="521"/>
                </a:lnTo>
                <a:lnTo>
                  <a:pt x="63" y="511"/>
                </a:lnTo>
                <a:lnTo>
                  <a:pt x="63" y="492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89" name="Freeform 233"/>
          <p:cNvSpPr>
            <a:spLocks/>
          </p:cNvSpPr>
          <p:nvPr/>
        </p:nvSpPr>
        <p:spPr bwMode="auto">
          <a:xfrm>
            <a:off x="4021138" y="3265488"/>
            <a:ext cx="911225" cy="727075"/>
          </a:xfrm>
          <a:custGeom>
            <a:avLst/>
            <a:gdLst>
              <a:gd name="T0" fmla="*/ 162 w 578"/>
              <a:gd name="T1" fmla="*/ 11 h 495"/>
              <a:gd name="T2" fmla="*/ 202 w 578"/>
              <a:gd name="T3" fmla="*/ 9 h 495"/>
              <a:gd name="T4" fmla="*/ 250 w 578"/>
              <a:gd name="T5" fmla="*/ 5 h 495"/>
              <a:gd name="T6" fmla="*/ 289 w 578"/>
              <a:gd name="T7" fmla="*/ 2 h 495"/>
              <a:gd name="T8" fmla="*/ 325 w 578"/>
              <a:gd name="T9" fmla="*/ 0 h 495"/>
              <a:gd name="T10" fmla="*/ 351 w 578"/>
              <a:gd name="T11" fmla="*/ 23 h 495"/>
              <a:gd name="T12" fmla="*/ 350 w 578"/>
              <a:gd name="T13" fmla="*/ 67 h 495"/>
              <a:gd name="T14" fmla="*/ 359 w 578"/>
              <a:gd name="T15" fmla="*/ 93 h 495"/>
              <a:gd name="T16" fmla="*/ 377 w 578"/>
              <a:gd name="T17" fmla="*/ 114 h 495"/>
              <a:gd name="T18" fmla="*/ 413 w 578"/>
              <a:gd name="T19" fmla="*/ 143 h 495"/>
              <a:gd name="T20" fmla="*/ 429 w 578"/>
              <a:gd name="T21" fmla="*/ 186 h 495"/>
              <a:gd name="T22" fmla="*/ 454 w 578"/>
              <a:gd name="T23" fmla="*/ 178 h 495"/>
              <a:gd name="T24" fmla="*/ 468 w 578"/>
              <a:gd name="T25" fmla="*/ 192 h 495"/>
              <a:gd name="T26" fmla="*/ 460 w 578"/>
              <a:gd name="T27" fmla="*/ 219 h 495"/>
              <a:gd name="T28" fmla="*/ 453 w 578"/>
              <a:gd name="T29" fmla="*/ 252 h 495"/>
              <a:gd name="T30" fmla="*/ 475 w 578"/>
              <a:gd name="T31" fmla="*/ 273 h 495"/>
              <a:gd name="T32" fmla="*/ 513 w 578"/>
              <a:gd name="T33" fmla="*/ 299 h 495"/>
              <a:gd name="T34" fmla="*/ 537 w 578"/>
              <a:gd name="T35" fmla="*/ 343 h 495"/>
              <a:gd name="T36" fmla="*/ 533 w 578"/>
              <a:gd name="T37" fmla="*/ 359 h 495"/>
              <a:gd name="T38" fmla="*/ 555 w 578"/>
              <a:gd name="T39" fmla="*/ 377 h 495"/>
              <a:gd name="T40" fmla="*/ 569 w 578"/>
              <a:gd name="T41" fmla="*/ 395 h 495"/>
              <a:gd name="T42" fmla="*/ 566 w 578"/>
              <a:gd name="T43" fmla="*/ 421 h 495"/>
              <a:gd name="T44" fmla="*/ 546 w 578"/>
              <a:gd name="T45" fmla="*/ 439 h 495"/>
              <a:gd name="T46" fmla="*/ 537 w 578"/>
              <a:gd name="T47" fmla="*/ 461 h 495"/>
              <a:gd name="T48" fmla="*/ 533 w 578"/>
              <a:gd name="T49" fmla="*/ 487 h 495"/>
              <a:gd name="T50" fmla="*/ 489 w 578"/>
              <a:gd name="T51" fmla="*/ 502 h 495"/>
              <a:gd name="T52" fmla="*/ 479 w 578"/>
              <a:gd name="T53" fmla="*/ 488 h 495"/>
              <a:gd name="T54" fmla="*/ 476 w 578"/>
              <a:gd name="T55" fmla="*/ 446 h 495"/>
              <a:gd name="T56" fmla="*/ 432 w 578"/>
              <a:gd name="T57" fmla="*/ 449 h 495"/>
              <a:gd name="T58" fmla="*/ 393 w 578"/>
              <a:gd name="T59" fmla="*/ 453 h 495"/>
              <a:gd name="T60" fmla="*/ 366 w 578"/>
              <a:gd name="T61" fmla="*/ 456 h 495"/>
              <a:gd name="T62" fmla="*/ 318 w 578"/>
              <a:gd name="T63" fmla="*/ 458 h 495"/>
              <a:gd name="T64" fmla="*/ 267 w 578"/>
              <a:gd name="T65" fmla="*/ 462 h 495"/>
              <a:gd name="T66" fmla="*/ 231 w 578"/>
              <a:gd name="T67" fmla="*/ 463 h 495"/>
              <a:gd name="T68" fmla="*/ 195 w 578"/>
              <a:gd name="T69" fmla="*/ 465 h 495"/>
              <a:gd name="T70" fmla="*/ 159 w 578"/>
              <a:gd name="T71" fmla="*/ 466 h 495"/>
              <a:gd name="T72" fmla="*/ 107 w 578"/>
              <a:gd name="T73" fmla="*/ 458 h 495"/>
              <a:gd name="T74" fmla="*/ 105 w 578"/>
              <a:gd name="T75" fmla="*/ 438 h 495"/>
              <a:gd name="T76" fmla="*/ 105 w 578"/>
              <a:gd name="T77" fmla="*/ 406 h 495"/>
              <a:gd name="T78" fmla="*/ 104 w 578"/>
              <a:gd name="T79" fmla="*/ 371 h 495"/>
              <a:gd name="T80" fmla="*/ 103 w 578"/>
              <a:gd name="T81" fmla="*/ 307 h 495"/>
              <a:gd name="T82" fmla="*/ 100 w 578"/>
              <a:gd name="T83" fmla="*/ 259 h 495"/>
              <a:gd name="T84" fmla="*/ 100 w 578"/>
              <a:gd name="T85" fmla="*/ 217 h 495"/>
              <a:gd name="T86" fmla="*/ 99 w 578"/>
              <a:gd name="T87" fmla="*/ 178 h 495"/>
              <a:gd name="T88" fmla="*/ 86 w 578"/>
              <a:gd name="T89" fmla="*/ 171 h 495"/>
              <a:gd name="T90" fmla="*/ 66 w 578"/>
              <a:gd name="T91" fmla="*/ 140 h 495"/>
              <a:gd name="T92" fmla="*/ 74 w 578"/>
              <a:gd name="T93" fmla="*/ 108 h 495"/>
              <a:gd name="T94" fmla="*/ 55 w 578"/>
              <a:gd name="T95" fmla="*/ 93 h 495"/>
              <a:gd name="T96" fmla="*/ 19 w 578"/>
              <a:gd name="T97" fmla="*/ 53 h 495"/>
              <a:gd name="T98" fmla="*/ 0 w 578"/>
              <a:gd name="T99" fmla="*/ 16 h 495"/>
              <a:gd name="T100" fmla="*/ 42 w 578"/>
              <a:gd name="T101" fmla="*/ 16 h 495"/>
              <a:gd name="T102" fmla="*/ 90 w 578"/>
              <a:gd name="T103" fmla="*/ 15 h 49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78"/>
              <a:gd name="T157" fmla="*/ 0 h 495"/>
              <a:gd name="T158" fmla="*/ 578 w 578"/>
              <a:gd name="T159" fmla="*/ 495 h 49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78" h="495">
                <a:moveTo>
                  <a:pt x="125" y="13"/>
                </a:moveTo>
                <a:lnTo>
                  <a:pt x="143" y="13"/>
                </a:lnTo>
                <a:lnTo>
                  <a:pt x="145" y="12"/>
                </a:lnTo>
                <a:lnTo>
                  <a:pt x="163" y="11"/>
                </a:lnTo>
                <a:lnTo>
                  <a:pt x="164" y="11"/>
                </a:lnTo>
                <a:lnTo>
                  <a:pt x="181" y="11"/>
                </a:lnTo>
                <a:lnTo>
                  <a:pt x="185" y="11"/>
                </a:lnTo>
                <a:lnTo>
                  <a:pt x="190" y="9"/>
                </a:lnTo>
                <a:lnTo>
                  <a:pt x="195" y="9"/>
                </a:lnTo>
                <a:lnTo>
                  <a:pt x="204" y="9"/>
                </a:lnTo>
                <a:lnTo>
                  <a:pt x="218" y="8"/>
                </a:lnTo>
                <a:lnTo>
                  <a:pt x="226" y="8"/>
                </a:lnTo>
                <a:lnTo>
                  <a:pt x="246" y="6"/>
                </a:lnTo>
                <a:lnTo>
                  <a:pt x="249" y="6"/>
                </a:lnTo>
                <a:lnTo>
                  <a:pt x="254" y="5"/>
                </a:lnTo>
                <a:lnTo>
                  <a:pt x="267" y="4"/>
                </a:lnTo>
                <a:lnTo>
                  <a:pt x="279" y="4"/>
                </a:lnTo>
                <a:lnTo>
                  <a:pt x="286" y="2"/>
                </a:lnTo>
                <a:lnTo>
                  <a:pt x="287" y="2"/>
                </a:lnTo>
                <a:lnTo>
                  <a:pt x="293" y="2"/>
                </a:lnTo>
                <a:lnTo>
                  <a:pt x="303" y="2"/>
                </a:lnTo>
                <a:lnTo>
                  <a:pt x="305" y="2"/>
                </a:lnTo>
                <a:lnTo>
                  <a:pt x="312" y="1"/>
                </a:lnTo>
                <a:lnTo>
                  <a:pt x="329" y="0"/>
                </a:lnTo>
                <a:lnTo>
                  <a:pt x="330" y="1"/>
                </a:lnTo>
                <a:lnTo>
                  <a:pt x="339" y="6"/>
                </a:lnTo>
                <a:lnTo>
                  <a:pt x="348" y="20"/>
                </a:lnTo>
                <a:lnTo>
                  <a:pt x="355" y="23"/>
                </a:lnTo>
                <a:lnTo>
                  <a:pt x="354" y="24"/>
                </a:lnTo>
                <a:lnTo>
                  <a:pt x="350" y="37"/>
                </a:lnTo>
                <a:lnTo>
                  <a:pt x="350" y="42"/>
                </a:lnTo>
                <a:lnTo>
                  <a:pt x="350" y="51"/>
                </a:lnTo>
                <a:lnTo>
                  <a:pt x="354" y="65"/>
                </a:lnTo>
                <a:lnTo>
                  <a:pt x="356" y="70"/>
                </a:lnTo>
                <a:lnTo>
                  <a:pt x="356" y="77"/>
                </a:lnTo>
                <a:lnTo>
                  <a:pt x="363" y="84"/>
                </a:lnTo>
                <a:lnTo>
                  <a:pt x="365" y="89"/>
                </a:lnTo>
                <a:lnTo>
                  <a:pt x="365" y="91"/>
                </a:lnTo>
                <a:lnTo>
                  <a:pt x="369" y="98"/>
                </a:lnTo>
                <a:lnTo>
                  <a:pt x="372" y="99"/>
                </a:lnTo>
                <a:lnTo>
                  <a:pt x="373" y="101"/>
                </a:lnTo>
                <a:lnTo>
                  <a:pt x="381" y="106"/>
                </a:lnTo>
                <a:lnTo>
                  <a:pt x="383" y="112"/>
                </a:lnTo>
                <a:lnTo>
                  <a:pt x="387" y="113"/>
                </a:lnTo>
                <a:lnTo>
                  <a:pt x="397" y="124"/>
                </a:lnTo>
                <a:lnTo>
                  <a:pt x="402" y="127"/>
                </a:lnTo>
                <a:lnTo>
                  <a:pt x="410" y="132"/>
                </a:lnTo>
                <a:lnTo>
                  <a:pt x="419" y="141"/>
                </a:lnTo>
                <a:lnTo>
                  <a:pt x="422" y="145"/>
                </a:lnTo>
                <a:lnTo>
                  <a:pt x="424" y="156"/>
                </a:lnTo>
                <a:lnTo>
                  <a:pt x="426" y="168"/>
                </a:lnTo>
                <a:lnTo>
                  <a:pt x="428" y="175"/>
                </a:lnTo>
                <a:lnTo>
                  <a:pt x="435" y="182"/>
                </a:lnTo>
                <a:lnTo>
                  <a:pt x="438" y="181"/>
                </a:lnTo>
                <a:lnTo>
                  <a:pt x="445" y="171"/>
                </a:lnTo>
                <a:lnTo>
                  <a:pt x="452" y="171"/>
                </a:lnTo>
                <a:lnTo>
                  <a:pt x="456" y="174"/>
                </a:lnTo>
                <a:lnTo>
                  <a:pt x="460" y="174"/>
                </a:lnTo>
                <a:lnTo>
                  <a:pt x="463" y="174"/>
                </a:lnTo>
                <a:lnTo>
                  <a:pt x="474" y="181"/>
                </a:lnTo>
                <a:lnTo>
                  <a:pt x="474" y="186"/>
                </a:lnTo>
                <a:lnTo>
                  <a:pt x="474" y="188"/>
                </a:lnTo>
                <a:lnTo>
                  <a:pt x="471" y="190"/>
                </a:lnTo>
                <a:lnTo>
                  <a:pt x="470" y="193"/>
                </a:lnTo>
                <a:lnTo>
                  <a:pt x="471" y="203"/>
                </a:lnTo>
                <a:lnTo>
                  <a:pt x="471" y="206"/>
                </a:lnTo>
                <a:lnTo>
                  <a:pt x="466" y="215"/>
                </a:lnTo>
                <a:lnTo>
                  <a:pt x="466" y="217"/>
                </a:lnTo>
                <a:lnTo>
                  <a:pt x="464" y="218"/>
                </a:lnTo>
                <a:lnTo>
                  <a:pt x="464" y="221"/>
                </a:lnTo>
                <a:lnTo>
                  <a:pt x="459" y="233"/>
                </a:lnTo>
                <a:lnTo>
                  <a:pt x="459" y="247"/>
                </a:lnTo>
                <a:lnTo>
                  <a:pt x="459" y="251"/>
                </a:lnTo>
                <a:lnTo>
                  <a:pt x="469" y="261"/>
                </a:lnTo>
                <a:lnTo>
                  <a:pt x="470" y="261"/>
                </a:lnTo>
                <a:lnTo>
                  <a:pt x="474" y="264"/>
                </a:lnTo>
                <a:lnTo>
                  <a:pt x="481" y="267"/>
                </a:lnTo>
                <a:lnTo>
                  <a:pt x="492" y="276"/>
                </a:lnTo>
                <a:lnTo>
                  <a:pt x="498" y="286"/>
                </a:lnTo>
                <a:lnTo>
                  <a:pt x="503" y="285"/>
                </a:lnTo>
                <a:lnTo>
                  <a:pt x="509" y="285"/>
                </a:lnTo>
                <a:lnTo>
                  <a:pt x="521" y="293"/>
                </a:lnTo>
                <a:lnTo>
                  <a:pt x="521" y="297"/>
                </a:lnTo>
                <a:lnTo>
                  <a:pt x="536" y="311"/>
                </a:lnTo>
                <a:lnTo>
                  <a:pt x="535" y="316"/>
                </a:lnTo>
                <a:lnTo>
                  <a:pt x="545" y="337"/>
                </a:lnTo>
                <a:lnTo>
                  <a:pt x="543" y="341"/>
                </a:lnTo>
                <a:lnTo>
                  <a:pt x="541" y="341"/>
                </a:lnTo>
                <a:lnTo>
                  <a:pt x="539" y="344"/>
                </a:lnTo>
                <a:lnTo>
                  <a:pt x="541" y="351"/>
                </a:lnTo>
                <a:lnTo>
                  <a:pt x="543" y="351"/>
                </a:lnTo>
                <a:lnTo>
                  <a:pt x="553" y="373"/>
                </a:lnTo>
                <a:lnTo>
                  <a:pt x="559" y="376"/>
                </a:lnTo>
                <a:lnTo>
                  <a:pt x="563" y="377"/>
                </a:lnTo>
                <a:lnTo>
                  <a:pt x="563" y="369"/>
                </a:lnTo>
                <a:lnTo>
                  <a:pt x="571" y="376"/>
                </a:lnTo>
                <a:lnTo>
                  <a:pt x="574" y="377"/>
                </a:lnTo>
                <a:lnTo>
                  <a:pt x="577" y="380"/>
                </a:lnTo>
                <a:lnTo>
                  <a:pt x="577" y="381"/>
                </a:lnTo>
                <a:lnTo>
                  <a:pt x="577" y="387"/>
                </a:lnTo>
                <a:lnTo>
                  <a:pt x="575" y="390"/>
                </a:lnTo>
                <a:lnTo>
                  <a:pt x="577" y="398"/>
                </a:lnTo>
                <a:lnTo>
                  <a:pt x="577" y="402"/>
                </a:lnTo>
                <a:lnTo>
                  <a:pt x="571" y="404"/>
                </a:lnTo>
                <a:lnTo>
                  <a:pt x="574" y="413"/>
                </a:lnTo>
                <a:lnTo>
                  <a:pt x="568" y="424"/>
                </a:lnTo>
                <a:lnTo>
                  <a:pt x="560" y="417"/>
                </a:lnTo>
                <a:lnTo>
                  <a:pt x="557" y="417"/>
                </a:lnTo>
                <a:lnTo>
                  <a:pt x="557" y="419"/>
                </a:lnTo>
                <a:lnTo>
                  <a:pt x="554" y="431"/>
                </a:lnTo>
                <a:lnTo>
                  <a:pt x="547" y="433"/>
                </a:lnTo>
                <a:lnTo>
                  <a:pt x="546" y="424"/>
                </a:lnTo>
                <a:lnTo>
                  <a:pt x="543" y="433"/>
                </a:lnTo>
                <a:lnTo>
                  <a:pt x="547" y="446"/>
                </a:lnTo>
                <a:lnTo>
                  <a:pt x="545" y="451"/>
                </a:lnTo>
                <a:lnTo>
                  <a:pt x="546" y="460"/>
                </a:lnTo>
                <a:lnTo>
                  <a:pt x="532" y="462"/>
                </a:lnTo>
                <a:lnTo>
                  <a:pt x="539" y="467"/>
                </a:lnTo>
                <a:lnTo>
                  <a:pt x="542" y="474"/>
                </a:lnTo>
                <a:lnTo>
                  <a:pt x="541" y="477"/>
                </a:lnTo>
                <a:lnTo>
                  <a:pt x="531" y="488"/>
                </a:lnTo>
                <a:lnTo>
                  <a:pt x="517" y="491"/>
                </a:lnTo>
                <a:lnTo>
                  <a:pt x="511" y="491"/>
                </a:lnTo>
                <a:lnTo>
                  <a:pt x="495" y="492"/>
                </a:lnTo>
                <a:lnTo>
                  <a:pt x="488" y="494"/>
                </a:lnTo>
                <a:lnTo>
                  <a:pt x="484" y="494"/>
                </a:lnTo>
                <a:lnTo>
                  <a:pt x="475" y="494"/>
                </a:lnTo>
                <a:lnTo>
                  <a:pt x="482" y="480"/>
                </a:lnTo>
                <a:lnTo>
                  <a:pt x="485" y="478"/>
                </a:lnTo>
                <a:lnTo>
                  <a:pt x="491" y="470"/>
                </a:lnTo>
                <a:lnTo>
                  <a:pt x="495" y="464"/>
                </a:lnTo>
                <a:lnTo>
                  <a:pt x="491" y="437"/>
                </a:lnTo>
                <a:lnTo>
                  <a:pt x="485" y="438"/>
                </a:lnTo>
                <a:lnTo>
                  <a:pt x="482" y="438"/>
                </a:lnTo>
                <a:lnTo>
                  <a:pt x="478" y="438"/>
                </a:lnTo>
                <a:lnTo>
                  <a:pt x="455" y="440"/>
                </a:lnTo>
                <a:lnTo>
                  <a:pt x="444" y="441"/>
                </a:lnTo>
                <a:lnTo>
                  <a:pt x="442" y="441"/>
                </a:lnTo>
                <a:lnTo>
                  <a:pt x="438" y="441"/>
                </a:lnTo>
                <a:lnTo>
                  <a:pt x="430" y="442"/>
                </a:lnTo>
                <a:lnTo>
                  <a:pt x="419" y="442"/>
                </a:lnTo>
                <a:lnTo>
                  <a:pt x="408" y="444"/>
                </a:lnTo>
                <a:lnTo>
                  <a:pt x="402" y="444"/>
                </a:lnTo>
                <a:lnTo>
                  <a:pt x="399" y="444"/>
                </a:lnTo>
                <a:lnTo>
                  <a:pt x="384" y="445"/>
                </a:lnTo>
                <a:lnTo>
                  <a:pt x="383" y="445"/>
                </a:lnTo>
                <a:lnTo>
                  <a:pt x="380" y="445"/>
                </a:lnTo>
                <a:lnTo>
                  <a:pt x="376" y="446"/>
                </a:lnTo>
                <a:lnTo>
                  <a:pt x="372" y="446"/>
                </a:lnTo>
                <a:lnTo>
                  <a:pt x="362" y="446"/>
                </a:lnTo>
                <a:lnTo>
                  <a:pt x="355" y="446"/>
                </a:lnTo>
                <a:lnTo>
                  <a:pt x="333" y="448"/>
                </a:lnTo>
                <a:lnTo>
                  <a:pt x="323" y="448"/>
                </a:lnTo>
                <a:lnTo>
                  <a:pt x="322" y="448"/>
                </a:lnTo>
                <a:lnTo>
                  <a:pt x="321" y="448"/>
                </a:lnTo>
                <a:lnTo>
                  <a:pt x="301" y="451"/>
                </a:lnTo>
                <a:lnTo>
                  <a:pt x="296" y="451"/>
                </a:lnTo>
                <a:lnTo>
                  <a:pt x="287" y="451"/>
                </a:lnTo>
                <a:lnTo>
                  <a:pt x="271" y="452"/>
                </a:lnTo>
                <a:lnTo>
                  <a:pt x="269" y="452"/>
                </a:lnTo>
                <a:lnTo>
                  <a:pt x="267" y="452"/>
                </a:lnTo>
                <a:lnTo>
                  <a:pt x="260" y="452"/>
                </a:lnTo>
                <a:lnTo>
                  <a:pt x="243" y="453"/>
                </a:lnTo>
                <a:lnTo>
                  <a:pt x="235" y="453"/>
                </a:lnTo>
                <a:lnTo>
                  <a:pt x="222" y="453"/>
                </a:lnTo>
                <a:lnTo>
                  <a:pt x="221" y="453"/>
                </a:lnTo>
                <a:lnTo>
                  <a:pt x="215" y="455"/>
                </a:lnTo>
                <a:lnTo>
                  <a:pt x="210" y="455"/>
                </a:lnTo>
                <a:lnTo>
                  <a:pt x="197" y="455"/>
                </a:lnTo>
                <a:lnTo>
                  <a:pt x="188" y="455"/>
                </a:lnTo>
                <a:lnTo>
                  <a:pt x="179" y="455"/>
                </a:lnTo>
                <a:lnTo>
                  <a:pt x="174" y="456"/>
                </a:lnTo>
                <a:lnTo>
                  <a:pt x="168" y="456"/>
                </a:lnTo>
                <a:lnTo>
                  <a:pt x="161" y="456"/>
                </a:lnTo>
                <a:lnTo>
                  <a:pt x="154" y="458"/>
                </a:lnTo>
                <a:lnTo>
                  <a:pt x="130" y="458"/>
                </a:lnTo>
                <a:lnTo>
                  <a:pt x="118" y="458"/>
                </a:lnTo>
                <a:lnTo>
                  <a:pt x="109" y="458"/>
                </a:lnTo>
                <a:lnTo>
                  <a:pt x="109" y="448"/>
                </a:lnTo>
                <a:lnTo>
                  <a:pt x="109" y="442"/>
                </a:lnTo>
                <a:lnTo>
                  <a:pt x="109" y="440"/>
                </a:lnTo>
                <a:lnTo>
                  <a:pt x="109" y="438"/>
                </a:lnTo>
                <a:lnTo>
                  <a:pt x="107" y="433"/>
                </a:lnTo>
                <a:lnTo>
                  <a:pt x="107" y="430"/>
                </a:lnTo>
                <a:lnTo>
                  <a:pt x="107" y="419"/>
                </a:lnTo>
                <a:lnTo>
                  <a:pt x="107" y="408"/>
                </a:lnTo>
                <a:lnTo>
                  <a:pt x="107" y="404"/>
                </a:lnTo>
                <a:lnTo>
                  <a:pt x="107" y="401"/>
                </a:lnTo>
                <a:lnTo>
                  <a:pt x="107" y="398"/>
                </a:lnTo>
                <a:lnTo>
                  <a:pt x="107" y="394"/>
                </a:lnTo>
                <a:lnTo>
                  <a:pt x="107" y="386"/>
                </a:lnTo>
                <a:lnTo>
                  <a:pt x="106" y="368"/>
                </a:lnTo>
                <a:lnTo>
                  <a:pt x="106" y="363"/>
                </a:lnTo>
                <a:lnTo>
                  <a:pt x="105" y="350"/>
                </a:lnTo>
                <a:lnTo>
                  <a:pt x="105" y="333"/>
                </a:lnTo>
                <a:lnTo>
                  <a:pt x="105" y="330"/>
                </a:lnTo>
                <a:lnTo>
                  <a:pt x="105" y="318"/>
                </a:lnTo>
                <a:lnTo>
                  <a:pt x="105" y="301"/>
                </a:lnTo>
                <a:lnTo>
                  <a:pt x="103" y="290"/>
                </a:lnTo>
                <a:lnTo>
                  <a:pt x="103" y="287"/>
                </a:lnTo>
                <a:lnTo>
                  <a:pt x="103" y="278"/>
                </a:lnTo>
                <a:lnTo>
                  <a:pt x="103" y="268"/>
                </a:lnTo>
                <a:lnTo>
                  <a:pt x="102" y="253"/>
                </a:lnTo>
                <a:lnTo>
                  <a:pt x="102" y="243"/>
                </a:lnTo>
                <a:lnTo>
                  <a:pt x="102" y="240"/>
                </a:lnTo>
                <a:lnTo>
                  <a:pt x="102" y="226"/>
                </a:lnTo>
                <a:lnTo>
                  <a:pt x="102" y="214"/>
                </a:lnTo>
                <a:lnTo>
                  <a:pt x="102" y="213"/>
                </a:lnTo>
                <a:lnTo>
                  <a:pt x="102" y="203"/>
                </a:lnTo>
                <a:lnTo>
                  <a:pt x="101" y="196"/>
                </a:lnTo>
                <a:lnTo>
                  <a:pt x="101" y="188"/>
                </a:lnTo>
                <a:lnTo>
                  <a:pt x="101" y="181"/>
                </a:lnTo>
                <a:lnTo>
                  <a:pt x="101" y="174"/>
                </a:lnTo>
                <a:lnTo>
                  <a:pt x="101" y="172"/>
                </a:lnTo>
                <a:lnTo>
                  <a:pt x="101" y="171"/>
                </a:lnTo>
                <a:lnTo>
                  <a:pt x="101" y="168"/>
                </a:lnTo>
                <a:lnTo>
                  <a:pt x="99" y="168"/>
                </a:lnTo>
                <a:lnTo>
                  <a:pt x="88" y="167"/>
                </a:lnTo>
                <a:lnTo>
                  <a:pt x="85" y="164"/>
                </a:lnTo>
                <a:lnTo>
                  <a:pt x="78" y="156"/>
                </a:lnTo>
                <a:lnTo>
                  <a:pt x="77" y="146"/>
                </a:lnTo>
                <a:lnTo>
                  <a:pt x="69" y="141"/>
                </a:lnTo>
                <a:lnTo>
                  <a:pt x="66" y="138"/>
                </a:lnTo>
                <a:lnTo>
                  <a:pt x="62" y="132"/>
                </a:lnTo>
                <a:lnTo>
                  <a:pt x="58" y="130"/>
                </a:lnTo>
                <a:lnTo>
                  <a:pt x="62" y="119"/>
                </a:lnTo>
                <a:lnTo>
                  <a:pt x="66" y="113"/>
                </a:lnTo>
                <a:lnTo>
                  <a:pt x="76" y="106"/>
                </a:lnTo>
                <a:lnTo>
                  <a:pt x="76" y="96"/>
                </a:lnTo>
                <a:lnTo>
                  <a:pt x="71" y="91"/>
                </a:lnTo>
                <a:lnTo>
                  <a:pt x="66" y="89"/>
                </a:lnTo>
                <a:lnTo>
                  <a:pt x="63" y="91"/>
                </a:lnTo>
                <a:lnTo>
                  <a:pt x="55" y="91"/>
                </a:lnTo>
                <a:lnTo>
                  <a:pt x="40" y="78"/>
                </a:lnTo>
                <a:lnTo>
                  <a:pt x="34" y="76"/>
                </a:lnTo>
                <a:lnTo>
                  <a:pt x="23" y="51"/>
                </a:lnTo>
                <a:lnTo>
                  <a:pt x="19" y="51"/>
                </a:lnTo>
                <a:lnTo>
                  <a:pt x="13" y="45"/>
                </a:lnTo>
                <a:lnTo>
                  <a:pt x="8" y="19"/>
                </a:lnTo>
                <a:lnTo>
                  <a:pt x="5" y="23"/>
                </a:lnTo>
                <a:lnTo>
                  <a:pt x="2" y="23"/>
                </a:lnTo>
                <a:lnTo>
                  <a:pt x="0" y="16"/>
                </a:lnTo>
                <a:lnTo>
                  <a:pt x="1" y="16"/>
                </a:lnTo>
                <a:lnTo>
                  <a:pt x="2" y="16"/>
                </a:lnTo>
                <a:lnTo>
                  <a:pt x="22" y="16"/>
                </a:lnTo>
                <a:lnTo>
                  <a:pt x="33" y="16"/>
                </a:lnTo>
                <a:lnTo>
                  <a:pt x="42" y="16"/>
                </a:lnTo>
                <a:lnTo>
                  <a:pt x="47" y="16"/>
                </a:lnTo>
                <a:lnTo>
                  <a:pt x="63" y="15"/>
                </a:lnTo>
                <a:lnTo>
                  <a:pt x="70" y="15"/>
                </a:lnTo>
                <a:lnTo>
                  <a:pt x="84" y="15"/>
                </a:lnTo>
                <a:lnTo>
                  <a:pt x="92" y="15"/>
                </a:lnTo>
                <a:lnTo>
                  <a:pt x="103" y="15"/>
                </a:lnTo>
                <a:lnTo>
                  <a:pt x="106" y="13"/>
                </a:lnTo>
                <a:lnTo>
                  <a:pt x="124" y="13"/>
                </a:lnTo>
                <a:lnTo>
                  <a:pt x="125" y="13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31" name="Freeform 234" descr="70%"/>
          <p:cNvSpPr>
            <a:spLocks/>
          </p:cNvSpPr>
          <p:nvPr/>
        </p:nvSpPr>
        <p:spPr bwMode="auto">
          <a:xfrm>
            <a:off x="3006725" y="1935163"/>
            <a:ext cx="900113" cy="503237"/>
          </a:xfrm>
          <a:custGeom>
            <a:avLst/>
            <a:gdLst>
              <a:gd name="T0" fmla="*/ 2147483647 w 569"/>
              <a:gd name="T1" fmla="*/ 2147483647 h 343"/>
              <a:gd name="T2" fmla="*/ 2147483647 w 569"/>
              <a:gd name="T3" fmla="*/ 2147483647 h 343"/>
              <a:gd name="T4" fmla="*/ 2147483647 w 569"/>
              <a:gd name="T5" fmla="*/ 2147483647 h 343"/>
              <a:gd name="T6" fmla="*/ 2147483647 w 569"/>
              <a:gd name="T7" fmla="*/ 2147483647 h 343"/>
              <a:gd name="T8" fmla="*/ 2147483647 w 569"/>
              <a:gd name="T9" fmla="*/ 2147483647 h 343"/>
              <a:gd name="T10" fmla="*/ 2147483647 w 569"/>
              <a:gd name="T11" fmla="*/ 2147483647 h 343"/>
              <a:gd name="T12" fmla="*/ 2147483647 w 569"/>
              <a:gd name="T13" fmla="*/ 2147483647 h 343"/>
              <a:gd name="T14" fmla="*/ 2147483647 w 569"/>
              <a:gd name="T15" fmla="*/ 2147483647 h 343"/>
              <a:gd name="T16" fmla="*/ 2147483647 w 569"/>
              <a:gd name="T17" fmla="*/ 2147483647 h 343"/>
              <a:gd name="T18" fmla="*/ 2147483647 w 569"/>
              <a:gd name="T19" fmla="*/ 2147483647 h 343"/>
              <a:gd name="T20" fmla="*/ 2147483647 w 569"/>
              <a:gd name="T21" fmla="*/ 2147483647 h 343"/>
              <a:gd name="T22" fmla="*/ 2147483647 w 569"/>
              <a:gd name="T23" fmla="*/ 2147483647 h 343"/>
              <a:gd name="T24" fmla="*/ 2147483647 w 569"/>
              <a:gd name="T25" fmla="*/ 2147483647 h 343"/>
              <a:gd name="T26" fmla="*/ 2147483647 w 569"/>
              <a:gd name="T27" fmla="*/ 2147483647 h 343"/>
              <a:gd name="T28" fmla="*/ 2147483647 w 569"/>
              <a:gd name="T29" fmla="*/ 2147483647 h 343"/>
              <a:gd name="T30" fmla="*/ 2147483647 w 569"/>
              <a:gd name="T31" fmla="*/ 2147483647 h 343"/>
              <a:gd name="T32" fmla="*/ 2147483647 w 569"/>
              <a:gd name="T33" fmla="*/ 2147483647 h 343"/>
              <a:gd name="T34" fmla="*/ 2147483647 w 569"/>
              <a:gd name="T35" fmla="*/ 2147483647 h 343"/>
              <a:gd name="T36" fmla="*/ 2147483647 w 569"/>
              <a:gd name="T37" fmla="*/ 2147483647 h 343"/>
              <a:gd name="T38" fmla="*/ 2147483647 w 569"/>
              <a:gd name="T39" fmla="*/ 2147483647 h 343"/>
              <a:gd name="T40" fmla="*/ 2147483647 w 569"/>
              <a:gd name="T41" fmla="*/ 2147483647 h 343"/>
              <a:gd name="T42" fmla="*/ 2147483647 w 569"/>
              <a:gd name="T43" fmla="*/ 2147483647 h 343"/>
              <a:gd name="T44" fmla="*/ 2147483647 w 569"/>
              <a:gd name="T45" fmla="*/ 2147483647 h 343"/>
              <a:gd name="T46" fmla="*/ 2147483647 w 569"/>
              <a:gd name="T47" fmla="*/ 2147483647 h 343"/>
              <a:gd name="T48" fmla="*/ 2147483647 w 569"/>
              <a:gd name="T49" fmla="*/ 2147483647 h 343"/>
              <a:gd name="T50" fmla="*/ 2147483647 w 569"/>
              <a:gd name="T51" fmla="*/ 2147483647 h 343"/>
              <a:gd name="T52" fmla="*/ 2147483647 w 569"/>
              <a:gd name="T53" fmla="*/ 2147483647 h 343"/>
              <a:gd name="T54" fmla="*/ 2147483647 w 569"/>
              <a:gd name="T55" fmla="*/ 2147483647 h 343"/>
              <a:gd name="T56" fmla="*/ 2147483647 w 569"/>
              <a:gd name="T57" fmla="*/ 2147483647 h 343"/>
              <a:gd name="T58" fmla="*/ 2147483647 w 569"/>
              <a:gd name="T59" fmla="*/ 2147483647 h 343"/>
              <a:gd name="T60" fmla="*/ 2147483647 w 569"/>
              <a:gd name="T61" fmla="*/ 2147483647 h 343"/>
              <a:gd name="T62" fmla="*/ 2147483647 w 569"/>
              <a:gd name="T63" fmla="*/ 2147483647 h 343"/>
              <a:gd name="T64" fmla="*/ 2147483647 w 569"/>
              <a:gd name="T65" fmla="*/ 2147483647 h 343"/>
              <a:gd name="T66" fmla="*/ 2147483647 w 569"/>
              <a:gd name="T67" fmla="*/ 2147483647 h 343"/>
              <a:gd name="T68" fmla="*/ 2147483647 w 569"/>
              <a:gd name="T69" fmla="*/ 2147483647 h 343"/>
              <a:gd name="T70" fmla="*/ 2147483647 w 569"/>
              <a:gd name="T71" fmla="*/ 2147483647 h 343"/>
              <a:gd name="T72" fmla="*/ 2147483647 w 569"/>
              <a:gd name="T73" fmla="*/ 2147483647 h 343"/>
              <a:gd name="T74" fmla="*/ 2147483647 w 569"/>
              <a:gd name="T75" fmla="*/ 2147483647 h 343"/>
              <a:gd name="T76" fmla="*/ 2147483647 w 569"/>
              <a:gd name="T77" fmla="*/ 2147483647 h 343"/>
              <a:gd name="T78" fmla="*/ 2147483647 w 569"/>
              <a:gd name="T79" fmla="*/ 2147483647 h 343"/>
              <a:gd name="T80" fmla="*/ 2147483647 w 569"/>
              <a:gd name="T81" fmla="*/ 2147483647 h 343"/>
              <a:gd name="T82" fmla="*/ 2147483647 w 569"/>
              <a:gd name="T83" fmla="*/ 2147483647 h 343"/>
              <a:gd name="T84" fmla="*/ 2147483647 w 569"/>
              <a:gd name="T85" fmla="*/ 2147483647 h 343"/>
              <a:gd name="T86" fmla="*/ 2147483647 w 569"/>
              <a:gd name="T87" fmla="*/ 2147483647 h 343"/>
              <a:gd name="T88" fmla="*/ 2147483647 w 569"/>
              <a:gd name="T89" fmla="*/ 2147483647 h 343"/>
              <a:gd name="T90" fmla="*/ 2147483647 w 569"/>
              <a:gd name="T91" fmla="*/ 2147483647 h 343"/>
              <a:gd name="T92" fmla="*/ 2147483647 w 569"/>
              <a:gd name="T93" fmla="*/ 2147483647 h 343"/>
              <a:gd name="T94" fmla="*/ 2147483647 w 569"/>
              <a:gd name="T95" fmla="*/ 2147483647 h 34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69"/>
              <a:gd name="T145" fmla="*/ 0 h 343"/>
              <a:gd name="T146" fmla="*/ 569 w 569"/>
              <a:gd name="T147" fmla="*/ 343 h 343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69" h="343">
                <a:moveTo>
                  <a:pt x="155" y="335"/>
                </a:moveTo>
                <a:lnTo>
                  <a:pt x="212" y="336"/>
                </a:lnTo>
                <a:lnTo>
                  <a:pt x="222" y="337"/>
                </a:lnTo>
                <a:lnTo>
                  <a:pt x="268" y="337"/>
                </a:lnTo>
                <a:lnTo>
                  <a:pt x="269" y="337"/>
                </a:lnTo>
                <a:lnTo>
                  <a:pt x="270" y="337"/>
                </a:lnTo>
                <a:lnTo>
                  <a:pt x="306" y="339"/>
                </a:lnTo>
                <a:lnTo>
                  <a:pt x="306" y="340"/>
                </a:lnTo>
                <a:lnTo>
                  <a:pt x="316" y="340"/>
                </a:lnTo>
                <a:lnTo>
                  <a:pt x="329" y="340"/>
                </a:lnTo>
                <a:lnTo>
                  <a:pt x="336" y="340"/>
                </a:lnTo>
                <a:lnTo>
                  <a:pt x="363" y="340"/>
                </a:lnTo>
                <a:lnTo>
                  <a:pt x="383" y="340"/>
                </a:lnTo>
                <a:lnTo>
                  <a:pt x="401" y="340"/>
                </a:lnTo>
                <a:lnTo>
                  <a:pt x="404" y="340"/>
                </a:lnTo>
                <a:lnTo>
                  <a:pt x="430" y="342"/>
                </a:lnTo>
                <a:lnTo>
                  <a:pt x="440" y="342"/>
                </a:lnTo>
                <a:lnTo>
                  <a:pt x="458" y="342"/>
                </a:lnTo>
                <a:lnTo>
                  <a:pt x="459" y="342"/>
                </a:lnTo>
                <a:lnTo>
                  <a:pt x="461" y="342"/>
                </a:lnTo>
                <a:lnTo>
                  <a:pt x="497" y="342"/>
                </a:lnTo>
                <a:lnTo>
                  <a:pt x="516" y="342"/>
                </a:lnTo>
                <a:lnTo>
                  <a:pt x="518" y="342"/>
                </a:lnTo>
                <a:lnTo>
                  <a:pt x="534" y="342"/>
                </a:lnTo>
                <a:lnTo>
                  <a:pt x="554" y="340"/>
                </a:lnTo>
                <a:lnTo>
                  <a:pt x="568" y="340"/>
                </a:lnTo>
                <a:lnTo>
                  <a:pt x="566" y="333"/>
                </a:lnTo>
                <a:lnTo>
                  <a:pt x="566" y="330"/>
                </a:lnTo>
                <a:lnTo>
                  <a:pt x="566" y="332"/>
                </a:lnTo>
                <a:lnTo>
                  <a:pt x="562" y="296"/>
                </a:lnTo>
                <a:lnTo>
                  <a:pt x="554" y="280"/>
                </a:lnTo>
                <a:lnTo>
                  <a:pt x="551" y="266"/>
                </a:lnTo>
                <a:lnTo>
                  <a:pt x="549" y="266"/>
                </a:lnTo>
                <a:lnTo>
                  <a:pt x="549" y="240"/>
                </a:lnTo>
                <a:lnTo>
                  <a:pt x="547" y="226"/>
                </a:lnTo>
                <a:lnTo>
                  <a:pt x="545" y="209"/>
                </a:lnTo>
                <a:lnTo>
                  <a:pt x="545" y="207"/>
                </a:lnTo>
                <a:lnTo>
                  <a:pt x="545" y="201"/>
                </a:lnTo>
                <a:lnTo>
                  <a:pt x="545" y="191"/>
                </a:lnTo>
                <a:lnTo>
                  <a:pt x="545" y="190"/>
                </a:lnTo>
                <a:lnTo>
                  <a:pt x="544" y="187"/>
                </a:lnTo>
                <a:lnTo>
                  <a:pt x="545" y="186"/>
                </a:lnTo>
                <a:lnTo>
                  <a:pt x="544" y="173"/>
                </a:lnTo>
                <a:lnTo>
                  <a:pt x="544" y="172"/>
                </a:lnTo>
                <a:lnTo>
                  <a:pt x="543" y="159"/>
                </a:lnTo>
                <a:lnTo>
                  <a:pt x="541" y="154"/>
                </a:lnTo>
                <a:lnTo>
                  <a:pt x="530" y="133"/>
                </a:lnTo>
                <a:lnTo>
                  <a:pt x="523" y="102"/>
                </a:lnTo>
                <a:lnTo>
                  <a:pt x="520" y="101"/>
                </a:lnTo>
                <a:lnTo>
                  <a:pt x="522" y="98"/>
                </a:lnTo>
                <a:lnTo>
                  <a:pt x="523" y="97"/>
                </a:lnTo>
                <a:lnTo>
                  <a:pt x="522" y="75"/>
                </a:lnTo>
                <a:lnTo>
                  <a:pt x="520" y="62"/>
                </a:lnTo>
                <a:lnTo>
                  <a:pt x="518" y="27"/>
                </a:lnTo>
                <a:lnTo>
                  <a:pt x="519" y="26"/>
                </a:lnTo>
                <a:lnTo>
                  <a:pt x="515" y="12"/>
                </a:lnTo>
                <a:lnTo>
                  <a:pt x="462" y="12"/>
                </a:lnTo>
                <a:lnTo>
                  <a:pt x="386" y="12"/>
                </a:lnTo>
                <a:lnTo>
                  <a:pt x="348" y="12"/>
                </a:lnTo>
                <a:lnTo>
                  <a:pt x="299" y="12"/>
                </a:lnTo>
                <a:lnTo>
                  <a:pt x="215" y="9"/>
                </a:lnTo>
                <a:lnTo>
                  <a:pt x="205" y="9"/>
                </a:lnTo>
                <a:lnTo>
                  <a:pt x="166" y="8"/>
                </a:lnTo>
                <a:lnTo>
                  <a:pt x="101" y="5"/>
                </a:lnTo>
                <a:lnTo>
                  <a:pt x="19" y="0"/>
                </a:lnTo>
                <a:lnTo>
                  <a:pt x="18" y="26"/>
                </a:lnTo>
                <a:lnTo>
                  <a:pt x="18" y="36"/>
                </a:lnTo>
                <a:lnTo>
                  <a:pt x="18" y="38"/>
                </a:lnTo>
                <a:lnTo>
                  <a:pt x="18" y="40"/>
                </a:lnTo>
                <a:lnTo>
                  <a:pt x="16" y="52"/>
                </a:lnTo>
                <a:lnTo>
                  <a:pt x="16" y="65"/>
                </a:lnTo>
                <a:lnTo>
                  <a:pt x="15" y="93"/>
                </a:lnTo>
                <a:lnTo>
                  <a:pt x="13" y="107"/>
                </a:lnTo>
                <a:lnTo>
                  <a:pt x="12" y="119"/>
                </a:lnTo>
                <a:lnTo>
                  <a:pt x="12" y="133"/>
                </a:lnTo>
                <a:lnTo>
                  <a:pt x="9" y="171"/>
                </a:lnTo>
                <a:lnTo>
                  <a:pt x="9" y="173"/>
                </a:lnTo>
                <a:lnTo>
                  <a:pt x="9" y="177"/>
                </a:lnTo>
                <a:lnTo>
                  <a:pt x="8" y="200"/>
                </a:lnTo>
                <a:lnTo>
                  <a:pt x="5" y="240"/>
                </a:lnTo>
                <a:lnTo>
                  <a:pt x="5" y="251"/>
                </a:lnTo>
                <a:lnTo>
                  <a:pt x="4" y="262"/>
                </a:lnTo>
                <a:lnTo>
                  <a:pt x="4" y="266"/>
                </a:lnTo>
                <a:lnTo>
                  <a:pt x="2" y="290"/>
                </a:lnTo>
                <a:lnTo>
                  <a:pt x="2" y="294"/>
                </a:lnTo>
                <a:lnTo>
                  <a:pt x="1" y="311"/>
                </a:lnTo>
                <a:lnTo>
                  <a:pt x="0" y="326"/>
                </a:lnTo>
                <a:lnTo>
                  <a:pt x="4" y="328"/>
                </a:lnTo>
                <a:lnTo>
                  <a:pt x="31" y="328"/>
                </a:lnTo>
                <a:lnTo>
                  <a:pt x="80" y="330"/>
                </a:lnTo>
                <a:lnTo>
                  <a:pt x="84" y="330"/>
                </a:lnTo>
                <a:lnTo>
                  <a:pt x="118" y="332"/>
                </a:lnTo>
                <a:lnTo>
                  <a:pt x="145" y="335"/>
                </a:lnTo>
                <a:lnTo>
                  <a:pt x="155" y="335"/>
                </a:lnTo>
              </a:path>
            </a:pathLst>
          </a:custGeom>
          <a:solidFill>
            <a:schemeClr val="accent2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132" name="Freeform 235"/>
          <p:cNvSpPr>
            <a:spLocks/>
          </p:cNvSpPr>
          <p:nvPr/>
        </p:nvSpPr>
        <p:spPr bwMode="auto">
          <a:xfrm>
            <a:off x="2959100" y="2879725"/>
            <a:ext cx="1122363" cy="508000"/>
          </a:xfrm>
          <a:custGeom>
            <a:avLst/>
            <a:gdLst>
              <a:gd name="T0" fmla="*/ 2147483647 w 711"/>
              <a:gd name="T1" fmla="*/ 2147483647 h 345"/>
              <a:gd name="T2" fmla="*/ 2147483647 w 711"/>
              <a:gd name="T3" fmla="*/ 2147483647 h 345"/>
              <a:gd name="T4" fmla="*/ 2147483647 w 711"/>
              <a:gd name="T5" fmla="*/ 2147483647 h 345"/>
              <a:gd name="T6" fmla="*/ 2147483647 w 711"/>
              <a:gd name="T7" fmla="*/ 2147483647 h 345"/>
              <a:gd name="T8" fmla="*/ 2147483647 w 711"/>
              <a:gd name="T9" fmla="*/ 2147483647 h 345"/>
              <a:gd name="T10" fmla="*/ 2147483647 w 711"/>
              <a:gd name="T11" fmla="*/ 2147483647 h 345"/>
              <a:gd name="T12" fmla="*/ 2147483647 w 711"/>
              <a:gd name="T13" fmla="*/ 2147483647 h 345"/>
              <a:gd name="T14" fmla="*/ 2147483647 w 711"/>
              <a:gd name="T15" fmla="*/ 2147483647 h 345"/>
              <a:gd name="T16" fmla="*/ 2147483647 w 711"/>
              <a:gd name="T17" fmla="*/ 2147483647 h 345"/>
              <a:gd name="T18" fmla="*/ 2147483647 w 711"/>
              <a:gd name="T19" fmla="*/ 2147483647 h 345"/>
              <a:gd name="T20" fmla="*/ 2147483647 w 711"/>
              <a:gd name="T21" fmla="*/ 2147483647 h 345"/>
              <a:gd name="T22" fmla="*/ 0 w 711"/>
              <a:gd name="T23" fmla="*/ 2147483647 h 345"/>
              <a:gd name="T24" fmla="*/ 2147483647 w 711"/>
              <a:gd name="T25" fmla="*/ 2147483647 h 345"/>
              <a:gd name="T26" fmla="*/ 2147483647 w 711"/>
              <a:gd name="T27" fmla="*/ 2147483647 h 345"/>
              <a:gd name="T28" fmla="*/ 2147483647 w 711"/>
              <a:gd name="T29" fmla="*/ 2147483647 h 345"/>
              <a:gd name="T30" fmla="*/ 2147483647 w 711"/>
              <a:gd name="T31" fmla="*/ 2147483647 h 345"/>
              <a:gd name="T32" fmla="*/ 2147483647 w 711"/>
              <a:gd name="T33" fmla="*/ 2147483647 h 345"/>
              <a:gd name="T34" fmla="*/ 2147483647 w 711"/>
              <a:gd name="T35" fmla="*/ 2147483647 h 345"/>
              <a:gd name="T36" fmla="*/ 2147483647 w 711"/>
              <a:gd name="T37" fmla="*/ 2147483647 h 345"/>
              <a:gd name="T38" fmla="*/ 2147483647 w 711"/>
              <a:gd name="T39" fmla="*/ 2147483647 h 345"/>
              <a:gd name="T40" fmla="*/ 2147483647 w 711"/>
              <a:gd name="T41" fmla="*/ 2147483647 h 345"/>
              <a:gd name="T42" fmla="*/ 2147483647 w 711"/>
              <a:gd name="T43" fmla="*/ 2147483647 h 345"/>
              <a:gd name="T44" fmla="*/ 2147483647 w 711"/>
              <a:gd name="T45" fmla="*/ 2147483647 h 345"/>
              <a:gd name="T46" fmla="*/ 2147483647 w 711"/>
              <a:gd name="T47" fmla="*/ 2147483647 h 345"/>
              <a:gd name="T48" fmla="*/ 2147483647 w 711"/>
              <a:gd name="T49" fmla="*/ 2147483647 h 345"/>
              <a:gd name="T50" fmla="*/ 2147483647 w 711"/>
              <a:gd name="T51" fmla="*/ 2147483647 h 345"/>
              <a:gd name="T52" fmla="*/ 2147483647 w 711"/>
              <a:gd name="T53" fmla="*/ 2147483647 h 345"/>
              <a:gd name="T54" fmla="*/ 2147483647 w 711"/>
              <a:gd name="T55" fmla="*/ 2147483647 h 345"/>
              <a:gd name="T56" fmla="*/ 2147483647 w 711"/>
              <a:gd name="T57" fmla="*/ 2147483647 h 345"/>
              <a:gd name="T58" fmla="*/ 2147483647 w 711"/>
              <a:gd name="T59" fmla="*/ 2147483647 h 345"/>
              <a:gd name="T60" fmla="*/ 2147483647 w 711"/>
              <a:gd name="T61" fmla="*/ 2147483647 h 345"/>
              <a:gd name="T62" fmla="*/ 2147483647 w 711"/>
              <a:gd name="T63" fmla="*/ 2147483647 h 345"/>
              <a:gd name="T64" fmla="*/ 2147483647 w 711"/>
              <a:gd name="T65" fmla="*/ 2147483647 h 345"/>
              <a:gd name="T66" fmla="*/ 2147483647 w 711"/>
              <a:gd name="T67" fmla="*/ 2147483647 h 345"/>
              <a:gd name="T68" fmla="*/ 2147483647 w 711"/>
              <a:gd name="T69" fmla="*/ 2147483647 h 345"/>
              <a:gd name="T70" fmla="*/ 2147483647 w 711"/>
              <a:gd name="T71" fmla="*/ 2147483647 h 345"/>
              <a:gd name="T72" fmla="*/ 2147483647 w 711"/>
              <a:gd name="T73" fmla="*/ 2147483647 h 345"/>
              <a:gd name="T74" fmla="*/ 2147483647 w 711"/>
              <a:gd name="T75" fmla="*/ 2147483647 h 345"/>
              <a:gd name="T76" fmla="*/ 2147483647 w 711"/>
              <a:gd name="T77" fmla="*/ 2147483647 h 345"/>
              <a:gd name="T78" fmla="*/ 2147483647 w 711"/>
              <a:gd name="T79" fmla="*/ 2147483647 h 345"/>
              <a:gd name="T80" fmla="*/ 2147483647 w 711"/>
              <a:gd name="T81" fmla="*/ 2147483647 h 345"/>
              <a:gd name="T82" fmla="*/ 2147483647 w 711"/>
              <a:gd name="T83" fmla="*/ 2147483647 h 345"/>
              <a:gd name="T84" fmla="*/ 2147483647 w 711"/>
              <a:gd name="T85" fmla="*/ 2147483647 h 345"/>
              <a:gd name="T86" fmla="*/ 2147483647 w 711"/>
              <a:gd name="T87" fmla="*/ 2147483647 h 345"/>
              <a:gd name="T88" fmla="*/ 2147483647 w 711"/>
              <a:gd name="T89" fmla="*/ 2147483647 h 345"/>
              <a:gd name="T90" fmla="*/ 2147483647 w 711"/>
              <a:gd name="T91" fmla="*/ 2147483647 h 345"/>
              <a:gd name="T92" fmla="*/ 2147483647 w 711"/>
              <a:gd name="T93" fmla="*/ 2147483647 h 345"/>
              <a:gd name="T94" fmla="*/ 2147483647 w 711"/>
              <a:gd name="T95" fmla="*/ 2147483647 h 345"/>
              <a:gd name="T96" fmla="*/ 2147483647 w 711"/>
              <a:gd name="T97" fmla="*/ 2147483647 h 345"/>
              <a:gd name="T98" fmla="*/ 2147483647 w 711"/>
              <a:gd name="T99" fmla="*/ 2147483647 h 345"/>
              <a:gd name="T100" fmla="*/ 2147483647 w 711"/>
              <a:gd name="T101" fmla="*/ 2147483647 h 345"/>
              <a:gd name="T102" fmla="*/ 2147483647 w 711"/>
              <a:gd name="T103" fmla="*/ 2147483647 h 345"/>
              <a:gd name="T104" fmla="*/ 2147483647 w 711"/>
              <a:gd name="T105" fmla="*/ 2147483647 h 345"/>
              <a:gd name="T106" fmla="*/ 2147483647 w 711"/>
              <a:gd name="T107" fmla="*/ 2147483647 h 345"/>
              <a:gd name="T108" fmla="*/ 2147483647 w 711"/>
              <a:gd name="T109" fmla="*/ 2147483647 h 34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11"/>
              <a:gd name="T166" fmla="*/ 0 h 345"/>
              <a:gd name="T167" fmla="*/ 711 w 711"/>
              <a:gd name="T168" fmla="*/ 345 h 34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11" h="345">
                <a:moveTo>
                  <a:pt x="430" y="344"/>
                </a:moveTo>
                <a:lnTo>
                  <a:pt x="427" y="344"/>
                </a:lnTo>
                <a:lnTo>
                  <a:pt x="417" y="344"/>
                </a:lnTo>
                <a:lnTo>
                  <a:pt x="401" y="344"/>
                </a:lnTo>
                <a:lnTo>
                  <a:pt x="397" y="342"/>
                </a:lnTo>
                <a:lnTo>
                  <a:pt x="393" y="342"/>
                </a:lnTo>
                <a:lnTo>
                  <a:pt x="381" y="342"/>
                </a:lnTo>
                <a:lnTo>
                  <a:pt x="376" y="342"/>
                </a:lnTo>
                <a:lnTo>
                  <a:pt x="355" y="342"/>
                </a:lnTo>
                <a:lnTo>
                  <a:pt x="340" y="342"/>
                </a:lnTo>
                <a:lnTo>
                  <a:pt x="315" y="342"/>
                </a:lnTo>
                <a:lnTo>
                  <a:pt x="311" y="342"/>
                </a:lnTo>
                <a:lnTo>
                  <a:pt x="310" y="342"/>
                </a:lnTo>
                <a:lnTo>
                  <a:pt x="294" y="341"/>
                </a:lnTo>
                <a:lnTo>
                  <a:pt x="279" y="341"/>
                </a:lnTo>
                <a:lnTo>
                  <a:pt x="265" y="341"/>
                </a:lnTo>
                <a:lnTo>
                  <a:pt x="262" y="341"/>
                </a:lnTo>
                <a:lnTo>
                  <a:pt x="253" y="339"/>
                </a:lnTo>
                <a:lnTo>
                  <a:pt x="232" y="339"/>
                </a:lnTo>
                <a:lnTo>
                  <a:pt x="217" y="339"/>
                </a:lnTo>
                <a:lnTo>
                  <a:pt x="213" y="339"/>
                </a:lnTo>
                <a:lnTo>
                  <a:pt x="210" y="339"/>
                </a:lnTo>
                <a:lnTo>
                  <a:pt x="157" y="337"/>
                </a:lnTo>
                <a:lnTo>
                  <a:pt x="159" y="299"/>
                </a:lnTo>
                <a:lnTo>
                  <a:pt x="159" y="289"/>
                </a:lnTo>
                <a:lnTo>
                  <a:pt x="159" y="282"/>
                </a:lnTo>
                <a:lnTo>
                  <a:pt x="160" y="268"/>
                </a:lnTo>
                <a:lnTo>
                  <a:pt x="160" y="261"/>
                </a:lnTo>
                <a:lnTo>
                  <a:pt x="160" y="254"/>
                </a:lnTo>
                <a:lnTo>
                  <a:pt x="161" y="227"/>
                </a:lnTo>
                <a:lnTo>
                  <a:pt x="116" y="225"/>
                </a:lnTo>
                <a:lnTo>
                  <a:pt x="113" y="225"/>
                </a:lnTo>
                <a:lnTo>
                  <a:pt x="53" y="222"/>
                </a:lnTo>
                <a:lnTo>
                  <a:pt x="38" y="220"/>
                </a:lnTo>
                <a:lnTo>
                  <a:pt x="34" y="220"/>
                </a:lnTo>
                <a:lnTo>
                  <a:pt x="0" y="219"/>
                </a:lnTo>
                <a:lnTo>
                  <a:pt x="1" y="205"/>
                </a:lnTo>
                <a:lnTo>
                  <a:pt x="1" y="185"/>
                </a:lnTo>
                <a:lnTo>
                  <a:pt x="2" y="176"/>
                </a:lnTo>
                <a:lnTo>
                  <a:pt x="4" y="165"/>
                </a:lnTo>
                <a:lnTo>
                  <a:pt x="4" y="158"/>
                </a:lnTo>
                <a:lnTo>
                  <a:pt x="4" y="151"/>
                </a:lnTo>
                <a:lnTo>
                  <a:pt x="4" y="142"/>
                </a:lnTo>
                <a:lnTo>
                  <a:pt x="4" y="137"/>
                </a:lnTo>
                <a:lnTo>
                  <a:pt x="5" y="123"/>
                </a:lnTo>
                <a:lnTo>
                  <a:pt x="6" y="109"/>
                </a:lnTo>
                <a:lnTo>
                  <a:pt x="6" y="96"/>
                </a:lnTo>
                <a:lnTo>
                  <a:pt x="8" y="82"/>
                </a:lnTo>
                <a:lnTo>
                  <a:pt x="11" y="44"/>
                </a:lnTo>
                <a:lnTo>
                  <a:pt x="11" y="19"/>
                </a:lnTo>
                <a:lnTo>
                  <a:pt x="12" y="5"/>
                </a:lnTo>
                <a:lnTo>
                  <a:pt x="13" y="0"/>
                </a:lnTo>
                <a:lnTo>
                  <a:pt x="15" y="1"/>
                </a:lnTo>
                <a:lnTo>
                  <a:pt x="16" y="1"/>
                </a:lnTo>
                <a:lnTo>
                  <a:pt x="56" y="2"/>
                </a:lnTo>
                <a:lnTo>
                  <a:pt x="76" y="2"/>
                </a:lnTo>
                <a:lnTo>
                  <a:pt x="78" y="4"/>
                </a:lnTo>
                <a:lnTo>
                  <a:pt x="95" y="5"/>
                </a:lnTo>
                <a:lnTo>
                  <a:pt x="105" y="5"/>
                </a:lnTo>
                <a:lnTo>
                  <a:pt x="107" y="5"/>
                </a:lnTo>
                <a:lnTo>
                  <a:pt x="112" y="5"/>
                </a:lnTo>
                <a:lnTo>
                  <a:pt x="137" y="6"/>
                </a:lnTo>
                <a:lnTo>
                  <a:pt x="155" y="8"/>
                </a:lnTo>
                <a:lnTo>
                  <a:pt x="167" y="8"/>
                </a:lnTo>
                <a:lnTo>
                  <a:pt x="193" y="9"/>
                </a:lnTo>
                <a:lnTo>
                  <a:pt x="199" y="9"/>
                </a:lnTo>
                <a:lnTo>
                  <a:pt x="235" y="11"/>
                </a:lnTo>
                <a:lnTo>
                  <a:pt x="265" y="12"/>
                </a:lnTo>
                <a:lnTo>
                  <a:pt x="292" y="12"/>
                </a:lnTo>
                <a:lnTo>
                  <a:pt x="315" y="12"/>
                </a:lnTo>
                <a:lnTo>
                  <a:pt x="368" y="13"/>
                </a:lnTo>
                <a:lnTo>
                  <a:pt x="390" y="13"/>
                </a:lnTo>
                <a:lnTo>
                  <a:pt x="449" y="15"/>
                </a:lnTo>
                <a:lnTo>
                  <a:pt x="459" y="25"/>
                </a:lnTo>
                <a:lnTo>
                  <a:pt x="465" y="27"/>
                </a:lnTo>
                <a:lnTo>
                  <a:pt x="469" y="29"/>
                </a:lnTo>
                <a:lnTo>
                  <a:pt x="477" y="32"/>
                </a:lnTo>
                <a:lnTo>
                  <a:pt x="489" y="40"/>
                </a:lnTo>
                <a:lnTo>
                  <a:pt x="499" y="29"/>
                </a:lnTo>
                <a:lnTo>
                  <a:pt x="517" y="32"/>
                </a:lnTo>
                <a:lnTo>
                  <a:pt x="520" y="32"/>
                </a:lnTo>
                <a:lnTo>
                  <a:pt x="528" y="29"/>
                </a:lnTo>
                <a:lnTo>
                  <a:pt x="530" y="30"/>
                </a:lnTo>
                <a:lnTo>
                  <a:pt x="549" y="29"/>
                </a:lnTo>
                <a:lnTo>
                  <a:pt x="556" y="36"/>
                </a:lnTo>
                <a:lnTo>
                  <a:pt x="559" y="39"/>
                </a:lnTo>
                <a:lnTo>
                  <a:pt x="567" y="40"/>
                </a:lnTo>
                <a:lnTo>
                  <a:pt x="584" y="46"/>
                </a:lnTo>
                <a:lnTo>
                  <a:pt x="592" y="55"/>
                </a:lnTo>
                <a:lnTo>
                  <a:pt x="597" y="65"/>
                </a:lnTo>
                <a:lnTo>
                  <a:pt x="606" y="68"/>
                </a:lnTo>
                <a:lnTo>
                  <a:pt x="613" y="69"/>
                </a:lnTo>
                <a:lnTo>
                  <a:pt x="620" y="92"/>
                </a:lnTo>
                <a:lnTo>
                  <a:pt x="622" y="96"/>
                </a:lnTo>
                <a:lnTo>
                  <a:pt x="620" y="99"/>
                </a:lnTo>
                <a:lnTo>
                  <a:pt x="625" y="109"/>
                </a:lnTo>
                <a:lnTo>
                  <a:pt x="626" y="117"/>
                </a:lnTo>
                <a:lnTo>
                  <a:pt x="629" y="123"/>
                </a:lnTo>
                <a:lnTo>
                  <a:pt x="635" y="123"/>
                </a:lnTo>
                <a:lnTo>
                  <a:pt x="638" y="137"/>
                </a:lnTo>
                <a:lnTo>
                  <a:pt x="639" y="138"/>
                </a:lnTo>
                <a:lnTo>
                  <a:pt x="642" y="151"/>
                </a:lnTo>
                <a:lnTo>
                  <a:pt x="639" y="158"/>
                </a:lnTo>
                <a:lnTo>
                  <a:pt x="640" y="163"/>
                </a:lnTo>
                <a:lnTo>
                  <a:pt x="650" y="173"/>
                </a:lnTo>
                <a:lnTo>
                  <a:pt x="650" y="177"/>
                </a:lnTo>
                <a:lnTo>
                  <a:pt x="649" y="177"/>
                </a:lnTo>
                <a:lnTo>
                  <a:pt x="650" y="180"/>
                </a:lnTo>
                <a:lnTo>
                  <a:pt x="656" y="190"/>
                </a:lnTo>
                <a:lnTo>
                  <a:pt x="660" y="201"/>
                </a:lnTo>
                <a:lnTo>
                  <a:pt x="657" y="204"/>
                </a:lnTo>
                <a:lnTo>
                  <a:pt x="657" y="211"/>
                </a:lnTo>
                <a:lnTo>
                  <a:pt x="660" y="211"/>
                </a:lnTo>
                <a:lnTo>
                  <a:pt x="661" y="213"/>
                </a:lnTo>
                <a:lnTo>
                  <a:pt x="660" y="215"/>
                </a:lnTo>
                <a:lnTo>
                  <a:pt x="661" y="218"/>
                </a:lnTo>
                <a:lnTo>
                  <a:pt x="660" y="225"/>
                </a:lnTo>
                <a:lnTo>
                  <a:pt x="660" y="226"/>
                </a:lnTo>
                <a:lnTo>
                  <a:pt x="661" y="232"/>
                </a:lnTo>
                <a:lnTo>
                  <a:pt x="665" y="243"/>
                </a:lnTo>
                <a:lnTo>
                  <a:pt x="667" y="243"/>
                </a:lnTo>
                <a:lnTo>
                  <a:pt x="665" y="246"/>
                </a:lnTo>
                <a:lnTo>
                  <a:pt x="665" y="255"/>
                </a:lnTo>
                <a:lnTo>
                  <a:pt x="661" y="260"/>
                </a:lnTo>
                <a:lnTo>
                  <a:pt x="672" y="275"/>
                </a:lnTo>
                <a:lnTo>
                  <a:pt x="671" y="278"/>
                </a:lnTo>
                <a:lnTo>
                  <a:pt x="669" y="278"/>
                </a:lnTo>
                <a:lnTo>
                  <a:pt x="672" y="285"/>
                </a:lnTo>
                <a:lnTo>
                  <a:pt x="675" y="285"/>
                </a:lnTo>
                <a:lnTo>
                  <a:pt x="678" y="281"/>
                </a:lnTo>
                <a:lnTo>
                  <a:pt x="683" y="307"/>
                </a:lnTo>
                <a:lnTo>
                  <a:pt x="689" y="313"/>
                </a:lnTo>
                <a:lnTo>
                  <a:pt x="693" y="313"/>
                </a:lnTo>
                <a:lnTo>
                  <a:pt x="704" y="338"/>
                </a:lnTo>
                <a:lnTo>
                  <a:pt x="710" y="341"/>
                </a:lnTo>
                <a:lnTo>
                  <a:pt x="707" y="341"/>
                </a:lnTo>
                <a:lnTo>
                  <a:pt x="669" y="342"/>
                </a:lnTo>
                <a:lnTo>
                  <a:pt x="662" y="342"/>
                </a:lnTo>
                <a:lnTo>
                  <a:pt x="653" y="342"/>
                </a:lnTo>
                <a:lnTo>
                  <a:pt x="651" y="342"/>
                </a:lnTo>
                <a:lnTo>
                  <a:pt x="643" y="342"/>
                </a:lnTo>
                <a:lnTo>
                  <a:pt x="633" y="342"/>
                </a:lnTo>
                <a:lnTo>
                  <a:pt x="632" y="342"/>
                </a:lnTo>
                <a:lnTo>
                  <a:pt x="622" y="342"/>
                </a:lnTo>
                <a:lnTo>
                  <a:pt x="615" y="342"/>
                </a:lnTo>
                <a:lnTo>
                  <a:pt x="613" y="342"/>
                </a:lnTo>
                <a:lnTo>
                  <a:pt x="592" y="342"/>
                </a:lnTo>
                <a:lnTo>
                  <a:pt x="586" y="342"/>
                </a:lnTo>
                <a:lnTo>
                  <a:pt x="581" y="344"/>
                </a:lnTo>
                <a:lnTo>
                  <a:pt x="578" y="344"/>
                </a:lnTo>
                <a:lnTo>
                  <a:pt x="560" y="344"/>
                </a:lnTo>
                <a:lnTo>
                  <a:pt x="550" y="344"/>
                </a:lnTo>
                <a:lnTo>
                  <a:pt x="541" y="344"/>
                </a:lnTo>
                <a:lnTo>
                  <a:pt x="520" y="344"/>
                </a:lnTo>
                <a:lnTo>
                  <a:pt x="503" y="344"/>
                </a:lnTo>
                <a:lnTo>
                  <a:pt x="499" y="344"/>
                </a:lnTo>
                <a:lnTo>
                  <a:pt x="494" y="344"/>
                </a:lnTo>
                <a:lnTo>
                  <a:pt x="489" y="344"/>
                </a:lnTo>
                <a:lnTo>
                  <a:pt x="478" y="344"/>
                </a:lnTo>
                <a:lnTo>
                  <a:pt x="466" y="344"/>
                </a:lnTo>
                <a:lnTo>
                  <a:pt x="458" y="344"/>
                </a:lnTo>
                <a:lnTo>
                  <a:pt x="448" y="344"/>
                </a:lnTo>
                <a:lnTo>
                  <a:pt x="437" y="344"/>
                </a:lnTo>
                <a:lnTo>
                  <a:pt x="430" y="344"/>
                </a:lnTo>
              </a:path>
            </a:pathLst>
          </a:custGeom>
          <a:noFill/>
          <a:ln w="63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33" name="Freeform 236" descr="70%"/>
          <p:cNvSpPr>
            <a:spLocks/>
          </p:cNvSpPr>
          <p:nvPr/>
        </p:nvSpPr>
        <p:spPr bwMode="auto">
          <a:xfrm>
            <a:off x="2979738" y="2414588"/>
            <a:ext cx="950912" cy="569912"/>
          </a:xfrm>
          <a:custGeom>
            <a:avLst/>
            <a:gdLst>
              <a:gd name="T0" fmla="*/ 2147483647 w 601"/>
              <a:gd name="T1" fmla="*/ 2147483647 h 388"/>
              <a:gd name="T2" fmla="*/ 2147483647 w 601"/>
              <a:gd name="T3" fmla="*/ 2147483647 h 388"/>
              <a:gd name="T4" fmla="*/ 2147483647 w 601"/>
              <a:gd name="T5" fmla="*/ 2147483647 h 388"/>
              <a:gd name="T6" fmla="*/ 2147483647 w 601"/>
              <a:gd name="T7" fmla="*/ 2147483647 h 388"/>
              <a:gd name="T8" fmla="*/ 2147483647 w 601"/>
              <a:gd name="T9" fmla="*/ 2147483647 h 388"/>
              <a:gd name="T10" fmla="*/ 2147483647 w 601"/>
              <a:gd name="T11" fmla="*/ 2147483647 h 388"/>
              <a:gd name="T12" fmla="*/ 2147483647 w 601"/>
              <a:gd name="T13" fmla="*/ 2147483647 h 388"/>
              <a:gd name="T14" fmla="*/ 2147483647 w 601"/>
              <a:gd name="T15" fmla="*/ 2147483647 h 388"/>
              <a:gd name="T16" fmla="*/ 2147483647 w 601"/>
              <a:gd name="T17" fmla="*/ 2147483647 h 388"/>
              <a:gd name="T18" fmla="*/ 2147483647 w 601"/>
              <a:gd name="T19" fmla="*/ 2147483647 h 388"/>
              <a:gd name="T20" fmla="*/ 2147483647 w 601"/>
              <a:gd name="T21" fmla="*/ 2147483647 h 388"/>
              <a:gd name="T22" fmla="*/ 2147483647 w 601"/>
              <a:gd name="T23" fmla="*/ 2147483647 h 388"/>
              <a:gd name="T24" fmla="*/ 2147483647 w 601"/>
              <a:gd name="T25" fmla="*/ 2147483647 h 388"/>
              <a:gd name="T26" fmla="*/ 2147483647 w 601"/>
              <a:gd name="T27" fmla="*/ 2147483647 h 388"/>
              <a:gd name="T28" fmla="*/ 2147483647 w 601"/>
              <a:gd name="T29" fmla="*/ 2147483647 h 388"/>
              <a:gd name="T30" fmla="*/ 2147483647 w 601"/>
              <a:gd name="T31" fmla="*/ 2147483647 h 388"/>
              <a:gd name="T32" fmla="*/ 2147483647 w 601"/>
              <a:gd name="T33" fmla="*/ 2147483647 h 388"/>
              <a:gd name="T34" fmla="*/ 2147483647 w 601"/>
              <a:gd name="T35" fmla="*/ 2147483647 h 388"/>
              <a:gd name="T36" fmla="*/ 2147483647 w 601"/>
              <a:gd name="T37" fmla="*/ 2147483647 h 388"/>
              <a:gd name="T38" fmla="*/ 2147483647 w 601"/>
              <a:gd name="T39" fmla="*/ 2147483647 h 388"/>
              <a:gd name="T40" fmla="*/ 2147483647 w 601"/>
              <a:gd name="T41" fmla="*/ 2147483647 h 388"/>
              <a:gd name="T42" fmla="*/ 2147483647 w 601"/>
              <a:gd name="T43" fmla="*/ 2147483647 h 388"/>
              <a:gd name="T44" fmla="*/ 2147483647 w 601"/>
              <a:gd name="T45" fmla="*/ 2147483647 h 388"/>
              <a:gd name="T46" fmla="*/ 2147483647 w 601"/>
              <a:gd name="T47" fmla="*/ 2147483647 h 388"/>
              <a:gd name="T48" fmla="*/ 2147483647 w 601"/>
              <a:gd name="T49" fmla="*/ 0 h 388"/>
              <a:gd name="T50" fmla="*/ 2147483647 w 601"/>
              <a:gd name="T51" fmla="*/ 2147483647 h 388"/>
              <a:gd name="T52" fmla="*/ 2147483647 w 601"/>
              <a:gd name="T53" fmla="*/ 2147483647 h 388"/>
              <a:gd name="T54" fmla="*/ 2147483647 w 601"/>
              <a:gd name="T55" fmla="*/ 2147483647 h 388"/>
              <a:gd name="T56" fmla="*/ 2147483647 w 601"/>
              <a:gd name="T57" fmla="*/ 2147483647 h 388"/>
              <a:gd name="T58" fmla="*/ 2147483647 w 601"/>
              <a:gd name="T59" fmla="*/ 2147483647 h 388"/>
              <a:gd name="T60" fmla="*/ 2147483647 w 601"/>
              <a:gd name="T61" fmla="*/ 2147483647 h 388"/>
              <a:gd name="T62" fmla="*/ 2147483647 w 601"/>
              <a:gd name="T63" fmla="*/ 2147483647 h 388"/>
              <a:gd name="T64" fmla="*/ 2147483647 w 601"/>
              <a:gd name="T65" fmla="*/ 2147483647 h 388"/>
              <a:gd name="T66" fmla="*/ 2147483647 w 601"/>
              <a:gd name="T67" fmla="*/ 2147483647 h 388"/>
              <a:gd name="T68" fmla="*/ 2147483647 w 601"/>
              <a:gd name="T69" fmla="*/ 2147483647 h 388"/>
              <a:gd name="T70" fmla="*/ 2147483647 w 601"/>
              <a:gd name="T71" fmla="*/ 2147483647 h 388"/>
              <a:gd name="T72" fmla="*/ 2147483647 w 601"/>
              <a:gd name="T73" fmla="*/ 2147483647 h 388"/>
              <a:gd name="T74" fmla="*/ 2147483647 w 601"/>
              <a:gd name="T75" fmla="*/ 2147483647 h 388"/>
              <a:gd name="T76" fmla="*/ 2147483647 w 601"/>
              <a:gd name="T77" fmla="*/ 2147483647 h 388"/>
              <a:gd name="T78" fmla="*/ 2147483647 w 601"/>
              <a:gd name="T79" fmla="*/ 2147483647 h 388"/>
              <a:gd name="T80" fmla="*/ 2147483647 w 601"/>
              <a:gd name="T81" fmla="*/ 2147483647 h 388"/>
              <a:gd name="T82" fmla="*/ 2147483647 w 601"/>
              <a:gd name="T83" fmla="*/ 2147483647 h 388"/>
              <a:gd name="T84" fmla="*/ 2147483647 w 601"/>
              <a:gd name="T85" fmla="*/ 2147483647 h 38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601"/>
              <a:gd name="T130" fmla="*/ 0 h 388"/>
              <a:gd name="T131" fmla="*/ 601 w 601"/>
              <a:gd name="T132" fmla="*/ 388 h 38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601" h="388">
                <a:moveTo>
                  <a:pt x="543" y="353"/>
                </a:moveTo>
                <a:lnTo>
                  <a:pt x="545" y="356"/>
                </a:lnTo>
                <a:lnTo>
                  <a:pt x="554" y="357"/>
                </a:lnTo>
                <a:lnTo>
                  <a:pt x="570" y="363"/>
                </a:lnTo>
                <a:lnTo>
                  <a:pt x="579" y="373"/>
                </a:lnTo>
                <a:lnTo>
                  <a:pt x="584" y="382"/>
                </a:lnTo>
                <a:lnTo>
                  <a:pt x="593" y="385"/>
                </a:lnTo>
                <a:lnTo>
                  <a:pt x="600" y="387"/>
                </a:lnTo>
                <a:lnTo>
                  <a:pt x="597" y="385"/>
                </a:lnTo>
                <a:lnTo>
                  <a:pt x="595" y="378"/>
                </a:lnTo>
                <a:lnTo>
                  <a:pt x="595" y="375"/>
                </a:lnTo>
                <a:lnTo>
                  <a:pt x="584" y="363"/>
                </a:lnTo>
                <a:lnTo>
                  <a:pt x="591" y="341"/>
                </a:lnTo>
                <a:lnTo>
                  <a:pt x="594" y="335"/>
                </a:lnTo>
                <a:lnTo>
                  <a:pt x="594" y="325"/>
                </a:lnTo>
                <a:lnTo>
                  <a:pt x="597" y="321"/>
                </a:lnTo>
                <a:lnTo>
                  <a:pt x="598" y="317"/>
                </a:lnTo>
                <a:lnTo>
                  <a:pt x="594" y="306"/>
                </a:lnTo>
                <a:lnTo>
                  <a:pt x="590" y="303"/>
                </a:lnTo>
                <a:lnTo>
                  <a:pt x="591" y="289"/>
                </a:lnTo>
                <a:lnTo>
                  <a:pt x="586" y="277"/>
                </a:lnTo>
                <a:lnTo>
                  <a:pt x="593" y="277"/>
                </a:lnTo>
                <a:lnTo>
                  <a:pt x="597" y="277"/>
                </a:lnTo>
                <a:lnTo>
                  <a:pt x="597" y="263"/>
                </a:lnTo>
                <a:lnTo>
                  <a:pt x="597" y="249"/>
                </a:lnTo>
                <a:lnTo>
                  <a:pt x="597" y="238"/>
                </a:lnTo>
                <a:lnTo>
                  <a:pt x="595" y="223"/>
                </a:lnTo>
                <a:lnTo>
                  <a:pt x="595" y="209"/>
                </a:lnTo>
                <a:lnTo>
                  <a:pt x="595" y="201"/>
                </a:lnTo>
                <a:lnTo>
                  <a:pt x="595" y="165"/>
                </a:lnTo>
                <a:lnTo>
                  <a:pt x="595" y="155"/>
                </a:lnTo>
                <a:lnTo>
                  <a:pt x="595" y="135"/>
                </a:lnTo>
                <a:lnTo>
                  <a:pt x="595" y="117"/>
                </a:lnTo>
                <a:lnTo>
                  <a:pt x="594" y="86"/>
                </a:lnTo>
                <a:lnTo>
                  <a:pt x="593" y="79"/>
                </a:lnTo>
                <a:lnTo>
                  <a:pt x="590" y="74"/>
                </a:lnTo>
                <a:lnTo>
                  <a:pt x="580" y="70"/>
                </a:lnTo>
                <a:lnTo>
                  <a:pt x="563" y="51"/>
                </a:lnTo>
                <a:lnTo>
                  <a:pt x="563" y="48"/>
                </a:lnTo>
                <a:lnTo>
                  <a:pt x="579" y="34"/>
                </a:lnTo>
                <a:lnTo>
                  <a:pt x="584" y="13"/>
                </a:lnTo>
                <a:lnTo>
                  <a:pt x="570" y="13"/>
                </a:lnTo>
                <a:lnTo>
                  <a:pt x="551" y="15"/>
                </a:lnTo>
                <a:lnTo>
                  <a:pt x="534" y="15"/>
                </a:lnTo>
                <a:lnTo>
                  <a:pt x="533" y="15"/>
                </a:lnTo>
                <a:lnTo>
                  <a:pt x="514" y="15"/>
                </a:lnTo>
                <a:lnTo>
                  <a:pt x="478" y="15"/>
                </a:lnTo>
                <a:lnTo>
                  <a:pt x="476" y="15"/>
                </a:lnTo>
                <a:lnTo>
                  <a:pt x="475" y="15"/>
                </a:lnTo>
                <a:lnTo>
                  <a:pt x="457" y="15"/>
                </a:lnTo>
                <a:lnTo>
                  <a:pt x="447" y="15"/>
                </a:lnTo>
                <a:lnTo>
                  <a:pt x="421" y="13"/>
                </a:lnTo>
                <a:lnTo>
                  <a:pt x="418" y="13"/>
                </a:lnTo>
                <a:lnTo>
                  <a:pt x="400" y="13"/>
                </a:lnTo>
                <a:lnTo>
                  <a:pt x="381" y="13"/>
                </a:lnTo>
                <a:lnTo>
                  <a:pt x="353" y="13"/>
                </a:lnTo>
                <a:lnTo>
                  <a:pt x="346" y="13"/>
                </a:lnTo>
                <a:lnTo>
                  <a:pt x="333" y="13"/>
                </a:lnTo>
                <a:lnTo>
                  <a:pt x="324" y="13"/>
                </a:lnTo>
                <a:lnTo>
                  <a:pt x="324" y="12"/>
                </a:lnTo>
                <a:lnTo>
                  <a:pt x="288" y="11"/>
                </a:lnTo>
                <a:lnTo>
                  <a:pt x="286" y="11"/>
                </a:lnTo>
                <a:lnTo>
                  <a:pt x="285" y="11"/>
                </a:lnTo>
                <a:lnTo>
                  <a:pt x="239" y="11"/>
                </a:lnTo>
                <a:lnTo>
                  <a:pt x="230" y="9"/>
                </a:lnTo>
                <a:lnTo>
                  <a:pt x="173" y="8"/>
                </a:lnTo>
                <a:lnTo>
                  <a:pt x="163" y="8"/>
                </a:lnTo>
                <a:lnTo>
                  <a:pt x="135" y="5"/>
                </a:lnTo>
                <a:lnTo>
                  <a:pt x="102" y="4"/>
                </a:lnTo>
                <a:lnTo>
                  <a:pt x="98" y="4"/>
                </a:lnTo>
                <a:lnTo>
                  <a:pt x="49" y="1"/>
                </a:lnTo>
                <a:lnTo>
                  <a:pt x="22" y="1"/>
                </a:lnTo>
                <a:lnTo>
                  <a:pt x="18" y="0"/>
                </a:lnTo>
                <a:lnTo>
                  <a:pt x="18" y="6"/>
                </a:lnTo>
                <a:lnTo>
                  <a:pt x="18" y="20"/>
                </a:lnTo>
                <a:lnTo>
                  <a:pt x="13" y="74"/>
                </a:lnTo>
                <a:lnTo>
                  <a:pt x="13" y="79"/>
                </a:lnTo>
                <a:lnTo>
                  <a:pt x="12" y="101"/>
                </a:lnTo>
                <a:lnTo>
                  <a:pt x="13" y="102"/>
                </a:lnTo>
                <a:lnTo>
                  <a:pt x="11" y="102"/>
                </a:lnTo>
                <a:lnTo>
                  <a:pt x="9" y="129"/>
                </a:lnTo>
                <a:lnTo>
                  <a:pt x="9" y="148"/>
                </a:lnTo>
                <a:lnTo>
                  <a:pt x="8" y="155"/>
                </a:lnTo>
                <a:lnTo>
                  <a:pt x="6" y="183"/>
                </a:lnTo>
                <a:lnTo>
                  <a:pt x="6" y="191"/>
                </a:lnTo>
                <a:lnTo>
                  <a:pt x="6" y="194"/>
                </a:lnTo>
                <a:lnTo>
                  <a:pt x="5" y="209"/>
                </a:lnTo>
                <a:lnTo>
                  <a:pt x="4" y="226"/>
                </a:lnTo>
                <a:lnTo>
                  <a:pt x="4" y="237"/>
                </a:lnTo>
                <a:lnTo>
                  <a:pt x="2" y="249"/>
                </a:lnTo>
                <a:lnTo>
                  <a:pt x="1" y="263"/>
                </a:lnTo>
                <a:lnTo>
                  <a:pt x="1" y="264"/>
                </a:lnTo>
                <a:lnTo>
                  <a:pt x="1" y="266"/>
                </a:lnTo>
                <a:lnTo>
                  <a:pt x="1" y="277"/>
                </a:lnTo>
                <a:lnTo>
                  <a:pt x="0" y="305"/>
                </a:lnTo>
                <a:lnTo>
                  <a:pt x="0" y="317"/>
                </a:lnTo>
                <a:lnTo>
                  <a:pt x="1" y="319"/>
                </a:lnTo>
                <a:lnTo>
                  <a:pt x="2" y="319"/>
                </a:lnTo>
                <a:lnTo>
                  <a:pt x="42" y="320"/>
                </a:lnTo>
                <a:lnTo>
                  <a:pt x="62" y="320"/>
                </a:lnTo>
                <a:lnTo>
                  <a:pt x="65" y="321"/>
                </a:lnTo>
                <a:lnTo>
                  <a:pt x="81" y="323"/>
                </a:lnTo>
                <a:lnTo>
                  <a:pt x="91" y="323"/>
                </a:lnTo>
                <a:lnTo>
                  <a:pt x="94" y="323"/>
                </a:lnTo>
                <a:lnTo>
                  <a:pt x="98" y="323"/>
                </a:lnTo>
                <a:lnTo>
                  <a:pt x="123" y="324"/>
                </a:lnTo>
                <a:lnTo>
                  <a:pt x="141" y="325"/>
                </a:lnTo>
                <a:lnTo>
                  <a:pt x="153" y="325"/>
                </a:lnTo>
                <a:lnTo>
                  <a:pt x="180" y="327"/>
                </a:lnTo>
                <a:lnTo>
                  <a:pt x="185" y="327"/>
                </a:lnTo>
                <a:lnTo>
                  <a:pt x="221" y="328"/>
                </a:lnTo>
                <a:lnTo>
                  <a:pt x="252" y="330"/>
                </a:lnTo>
                <a:lnTo>
                  <a:pt x="278" y="330"/>
                </a:lnTo>
                <a:lnTo>
                  <a:pt x="302" y="330"/>
                </a:lnTo>
                <a:lnTo>
                  <a:pt x="354" y="331"/>
                </a:lnTo>
                <a:lnTo>
                  <a:pt x="376" y="331"/>
                </a:lnTo>
                <a:lnTo>
                  <a:pt x="436" y="332"/>
                </a:lnTo>
                <a:lnTo>
                  <a:pt x="446" y="342"/>
                </a:lnTo>
                <a:lnTo>
                  <a:pt x="451" y="345"/>
                </a:lnTo>
                <a:lnTo>
                  <a:pt x="455" y="346"/>
                </a:lnTo>
                <a:lnTo>
                  <a:pt x="464" y="349"/>
                </a:lnTo>
                <a:lnTo>
                  <a:pt x="476" y="357"/>
                </a:lnTo>
                <a:lnTo>
                  <a:pt x="486" y="346"/>
                </a:lnTo>
                <a:lnTo>
                  <a:pt x="504" y="349"/>
                </a:lnTo>
                <a:lnTo>
                  <a:pt x="507" y="349"/>
                </a:lnTo>
                <a:lnTo>
                  <a:pt x="515" y="346"/>
                </a:lnTo>
                <a:lnTo>
                  <a:pt x="516" y="348"/>
                </a:lnTo>
                <a:lnTo>
                  <a:pt x="536" y="346"/>
                </a:lnTo>
                <a:lnTo>
                  <a:pt x="543" y="353"/>
                </a:lnTo>
              </a:path>
            </a:pathLst>
          </a:custGeom>
          <a:solidFill>
            <a:schemeClr val="accent2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134" name="Freeform 237"/>
          <p:cNvSpPr>
            <a:spLocks/>
          </p:cNvSpPr>
          <p:nvPr/>
        </p:nvSpPr>
        <p:spPr bwMode="auto">
          <a:xfrm>
            <a:off x="4292600" y="4479925"/>
            <a:ext cx="768350" cy="633413"/>
          </a:xfrm>
          <a:custGeom>
            <a:avLst/>
            <a:gdLst>
              <a:gd name="T0" fmla="*/ 2147483647 w 487"/>
              <a:gd name="T1" fmla="*/ 2147483647 h 430"/>
              <a:gd name="T2" fmla="*/ 2147483647 w 487"/>
              <a:gd name="T3" fmla="*/ 2147483647 h 430"/>
              <a:gd name="T4" fmla="*/ 2147483647 w 487"/>
              <a:gd name="T5" fmla="*/ 2147483647 h 430"/>
              <a:gd name="T6" fmla="*/ 2147483647 w 487"/>
              <a:gd name="T7" fmla="*/ 2147483647 h 430"/>
              <a:gd name="T8" fmla="*/ 2147483647 w 487"/>
              <a:gd name="T9" fmla="*/ 2147483647 h 430"/>
              <a:gd name="T10" fmla="*/ 2147483647 w 487"/>
              <a:gd name="T11" fmla="*/ 2147483647 h 430"/>
              <a:gd name="T12" fmla="*/ 2147483647 w 487"/>
              <a:gd name="T13" fmla="*/ 2147483647 h 430"/>
              <a:gd name="T14" fmla="*/ 2147483647 w 487"/>
              <a:gd name="T15" fmla="*/ 2147483647 h 430"/>
              <a:gd name="T16" fmla="*/ 2147483647 w 487"/>
              <a:gd name="T17" fmla="*/ 2147483647 h 430"/>
              <a:gd name="T18" fmla="*/ 2147483647 w 487"/>
              <a:gd name="T19" fmla="*/ 2147483647 h 430"/>
              <a:gd name="T20" fmla="*/ 2147483647 w 487"/>
              <a:gd name="T21" fmla="*/ 2147483647 h 430"/>
              <a:gd name="T22" fmla="*/ 2147483647 w 487"/>
              <a:gd name="T23" fmla="*/ 2147483647 h 430"/>
              <a:gd name="T24" fmla="*/ 2147483647 w 487"/>
              <a:gd name="T25" fmla="*/ 2147483647 h 430"/>
              <a:gd name="T26" fmla="*/ 2147483647 w 487"/>
              <a:gd name="T27" fmla="*/ 2147483647 h 430"/>
              <a:gd name="T28" fmla="*/ 2147483647 w 487"/>
              <a:gd name="T29" fmla="*/ 2147483647 h 430"/>
              <a:gd name="T30" fmla="*/ 2147483647 w 487"/>
              <a:gd name="T31" fmla="*/ 2147483647 h 430"/>
              <a:gd name="T32" fmla="*/ 2147483647 w 487"/>
              <a:gd name="T33" fmla="*/ 2147483647 h 430"/>
              <a:gd name="T34" fmla="*/ 2147483647 w 487"/>
              <a:gd name="T35" fmla="*/ 2147483647 h 430"/>
              <a:gd name="T36" fmla="*/ 2147483647 w 487"/>
              <a:gd name="T37" fmla="*/ 2147483647 h 430"/>
              <a:gd name="T38" fmla="*/ 2147483647 w 487"/>
              <a:gd name="T39" fmla="*/ 2147483647 h 430"/>
              <a:gd name="T40" fmla="*/ 2147483647 w 487"/>
              <a:gd name="T41" fmla="*/ 2147483647 h 430"/>
              <a:gd name="T42" fmla="*/ 2147483647 w 487"/>
              <a:gd name="T43" fmla="*/ 2147483647 h 430"/>
              <a:gd name="T44" fmla="*/ 2147483647 w 487"/>
              <a:gd name="T45" fmla="*/ 2147483647 h 430"/>
              <a:gd name="T46" fmla="*/ 2147483647 w 487"/>
              <a:gd name="T47" fmla="*/ 2147483647 h 430"/>
              <a:gd name="T48" fmla="*/ 2147483647 w 487"/>
              <a:gd name="T49" fmla="*/ 2147483647 h 430"/>
              <a:gd name="T50" fmla="*/ 2147483647 w 487"/>
              <a:gd name="T51" fmla="*/ 2147483647 h 430"/>
              <a:gd name="T52" fmla="*/ 2147483647 w 487"/>
              <a:gd name="T53" fmla="*/ 2147483647 h 430"/>
              <a:gd name="T54" fmla="*/ 2147483647 w 487"/>
              <a:gd name="T55" fmla="*/ 2147483647 h 430"/>
              <a:gd name="T56" fmla="*/ 2147483647 w 487"/>
              <a:gd name="T57" fmla="*/ 2147483647 h 430"/>
              <a:gd name="T58" fmla="*/ 2147483647 w 487"/>
              <a:gd name="T59" fmla="*/ 2147483647 h 430"/>
              <a:gd name="T60" fmla="*/ 2147483647 w 487"/>
              <a:gd name="T61" fmla="*/ 2147483647 h 430"/>
              <a:gd name="T62" fmla="*/ 2147483647 w 487"/>
              <a:gd name="T63" fmla="*/ 2147483647 h 430"/>
              <a:gd name="T64" fmla="*/ 2147483647 w 487"/>
              <a:gd name="T65" fmla="*/ 2147483647 h 430"/>
              <a:gd name="T66" fmla="*/ 2147483647 w 487"/>
              <a:gd name="T67" fmla="*/ 2147483647 h 430"/>
              <a:gd name="T68" fmla="*/ 2147483647 w 487"/>
              <a:gd name="T69" fmla="*/ 2147483647 h 430"/>
              <a:gd name="T70" fmla="*/ 0 w 487"/>
              <a:gd name="T71" fmla="*/ 2147483647 h 430"/>
              <a:gd name="T72" fmla="*/ 0 w 487"/>
              <a:gd name="T73" fmla="*/ 2147483647 h 430"/>
              <a:gd name="T74" fmla="*/ 2147483647 w 487"/>
              <a:gd name="T75" fmla="*/ 2147483647 h 430"/>
              <a:gd name="T76" fmla="*/ 2147483647 w 487"/>
              <a:gd name="T77" fmla="*/ 2147483647 h 430"/>
              <a:gd name="T78" fmla="*/ 2147483647 w 487"/>
              <a:gd name="T79" fmla="*/ 2147483647 h 430"/>
              <a:gd name="T80" fmla="*/ 2147483647 w 487"/>
              <a:gd name="T81" fmla="*/ 2147483647 h 430"/>
              <a:gd name="T82" fmla="*/ 2147483647 w 487"/>
              <a:gd name="T83" fmla="*/ 2147483647 h 430"/>
              <a:gd name="T84" fmla="*/ 2147483647 w 487"/>
              <a:gd name="T85" fmla="*/ 2147483647 h 430"/>
              <a:gd name="T86" fmla="*/ 2147483647 w 487"/>
              <a:gd name="T87" fmla="*/ 0 h 430"/>
              <a:gd name="T88" fmla="*/ 2147483647 w 487"/>
              <a:gd name="T89" fmla="*/ 2147483647 h 430"/>
              <a:gd name="T90" fmla="*/ 2147483647 w 487"/>
              <a:gd name="T91" fmla="*/ 2147483647 h 430"/>
              <a:gd name="T92" fmla="*/ 2147483647 w 487"/>
              <a:gd name="T93" fmla="*/ 2147483647 h 430"/>
              <a:gd name="T94" fmla="*/ 2147483647 w 487"/>
              <a:gd name="T95" fmla="*/ 2147483647 h 430"/>
              <a:gd name="T96" fmla="*/ 2147483647 w 487"/>
              <a:gd name="T97" fmla="*/ 2147483647 h 430"/>
              <a:gd name="T98" fmla="*/ 2147483647 w 487"/>
              <a:gd name="T99" fmla="*/ 2147483647 h 430"/>
              <a:gd name="T100" fmla="*/ 2147483647 w 487"/>
              <a:gd name="T101" fmla="*/ 2147483647 h 430"/>
              <a:gd name="T102" fmla="*/ 2147483647 w 487"/>
              <a:gd name="T103" fmla="*/ 2147483647 h 43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87"/>
              <a:gd name="T157" fmla="*/ 0 h 430"/>
              <a:gd name="T158" fmla="*/ 487 w 487"/>
              <a:gd name="T159" fmla="*/ 430 h 43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87" h="430">
                <a:moveTo>
                  <a:pt x="272" y="217"/>
                </a:moveTo>
                <a:lnTo>
                  <a:pt x="281" y="217"/>
                </a:lnTo>
                <a:lnTo>
                  <a:pt x="287" y="217"/>
                </a:lnTo>
                <a:lnTo>
                  <a:pt x="302" y="216"/>
                </a:lnTo>
                <a:lnTo>
                  <a:pt x="309" y="215"/>
                </a:lnTo>
                <a:lnTo>
                  <a:pt x="315" y="215"/>
                </a:lnTo>
                <a:lnTo>
                  <a:pt x="327" y="215"/>
                </a:lnTo>
                <a:lnTo>
                  <a:pt x="329" y="213"/>
                </a:lnTo>
                <a:lnTo>
                  <a:pt x="333" y="213"/>
                </a:lnTo>
                <a:lnTo>
                  <a:pt x="344" y="212"/>
                </a:lnTo>
                <a:lnTo>
                  <a:pt x="347" y="212"/>
                </a:lnTo>
                <a:lnTo>
                  <a:pt x="355" y="212"/>
                </a:lnTo>
                <a:lnTo>
                  <a:pt x="367" y="211"/>
                </a:lnTo>
                <a:lnTo>
                  <a:pt x="394" y="208"/>
                </a:lnTo>
                <a:lnTo>
                  <a:pt x="401" y="208"/>
                </a:lnTo>
                <a:lnTo>
                  <a:pt x="404" y="208"/>
                </a:lnTo>
                <a:lnTo>
                  <a:pt x="402" y="216"/>
                </a:lnTo>
                <a:lnTo>
                  <a:pt x="397" y="236"/>
                </a:lnTo>
                <a:lnTo>
                  <a:pt x="395" y="245"/>
                </a:lnTo>
                <a:lnTo>
                  <a:pt x="405" y="262"/>
                </a:lnTo>
                <a:lnTo>
                  <a:pt x="406" y="262"/>
                </a:lnTo>
                <a:lnTo>
                  <a:pt x="412" y="267"/>
                </a:lnTo>
                <a:lnTo>
                  <a:pt x="420" y="288"/>
                </a:lnTo>
                <a:lnTo>
                  <a:pt x="430" y="295"/>
                </a:lnTo>
                <a:lnTo>
                  <a:pt x="420" y="299"/>
                </a:lnTo>
                <a:lnTo>
                  <a:pt x="411" y="313"/>
                </a:lnTo>
                <a:lnTo>
                  <a:pt x="401" y="316"/>
                </a:lnTo>
                <a:lnTo>
                  <a:pt x="411" y="323"/>
                </a:lnTo>
                <a:lnTo>
                  <a:pt x="416" y="330"/>
                </a:lnTo>
                <a:lnTo>
                  <a:pt x="423" y="330"/>
                </a:lnTo>
                <a:lnTo>
                  <a:pt x="429" y="315"/>
                </a:lnTo>
                <a:lnTo>
                  <a:pt x="434" y="312"/>
                </a:lnTo>
                <a:lnTo>
                  <a:pt x="445" y="308"/>
                </a:lnTo>
                <a:lnTo>
                  <a:pt x="462" y="295"/>
                </a:lnTo>
                <a:lnTo>
                  <a:pt x="462" y="319"/>
                </a:lnTo>
                <a:lnTo>
                  <a:pt x="458" y="322"/>
                </a:lnTo>
                <a:lnTo>
                  <a:pt x="458" y="327"/>
                </a:lnTo>
                <a:lnTo>
                  <a:pt x="444" y="341"/>
                </a:lnTo>
                <a:lnTo>
                  <a:pt x="442" y="351"/>
                </a:lnTo>
                <a:lnTo>
                  <a:pt x="437" y="345"/>
                </a:lnTo>
                <a:lnTo>
                  <a:pt x="437" y="355"/>
                </a:lnTo>
                <a:lnTo>
                  <a:pt x="424" y="351"/>
                </a:lnTo>
                <a:lnTo>
                  <a:pt x="437" y="355"/>
                </a:lnTo>
                <a:lnTo>
                  <a:pt x="424" y="356"/>
                </a:lnTo>
                <a:lnTo>
                  <a:pt x="436" y="369"/>
                </a:lnTo>
                <a:lnTo>
                  <a:pt x="429" y="369"/>
                </a:lnTo>
                <a:lnTo>
                  <a:pt x="438" y="381"/>
                </a:lnTo>
                <a:lnTo>
                  <a:pt x="451" y="381"/>
                </a:lnTo>
                <a:lnTo>
                  <a:pt x="465" y="388"/>
                </a:lnTo>
                <a:lnTo>
                  <a:pt x="470" y="385"/>
                </a:lnTo>
                <a:lnTo>
                  <a:pt x="480" y="394"/>
                </a:lnTo>
                <a:lnTo>
                  <a:pt x="486" y="395"/>
                </a:lnTo>
                <a:lnTo>
                  <a:pt x="484" y="413"/>
                </a:lnTo>
                <a:lnTo>
                  <a:pt x="477" y="413"/>
                </a:lnTo>
                <a:lnTo>
                  <a:pt x="476" y="423"/>
                </a:lnTo>
                <a:lnTo>
                  <a:pt x="476" y="422"/>
                </a:lnTo>
                <a:lnTo>
                  <a:pt x="466" y="412"/>
                </a:lnTo>
                <a:lnTo>
                  <a:pt x="455" y="427"/>
                </a:lnTo>
                <a:lnTo>
                  <a:pt x="454" y="426"/>
                </a:lnTo>
                <a:lnTo>
                  <a:pt x="455" y="423"/>
                </a:lnTo>
                <a:lnTo>
                  <a:pt x="454" y="413"/>
                </a:lnTo>
                <a:lnTo>
                  <a:pt x="451" y="413"/>
                </a:lnTo>
                <a:lnTo>
                  <a:pt x="441" y="399"/>
                </a:lnTo>
                <a:lnTo>
                  <a:pt x="417" y="392"/>
                </a:lnTo>
                <a:lnTo>
                  <a:pt x="402" y="395"/>
                </a:lnTo>
                <a:lnTo>
                  <a:pt x="387" y="410"/>
                </a:lnTo>
                <a:lnTo>
                  <a:pt x="372" y="420"/>
                </a:lnTo>
                <a:lnTo>
                  <a:pt x="361" y="423"/>
                </a:lnTo>
                <a:lnTo>
                  <a:pt x="369" y="420"/>
                </a:lnTo>
                <a:lnTo>
                  <a:pt x="373" y="416"/>
                </a:lnTo>
                <a:lnTo>
                  <a:pt x="365" y="402"/>
                </a:lnTo>
                <a:lnTo>
                  <a:pt x="358" y="402"/>
                </a:lnTo>
                <a:lnTo>
                  <a:pt x="355" y="409"/>
                </a:lnTo>
                <a:lnTo>
                  <a:pt x="348" y="406"/>
                </a:lnTo>
                <a:lnTo>
                  <a:pt x="331" y="419"/>
                </a:lnTo>
                <a:lnTo>
                  <a:pt x="320" y="429"/>
                </a:lnTo>
                <a:lnTo>
                  <a:pt x="317" y="429"/>
                </a:lnTo>
                <a:lnTo>
                  <a:pt x="308" y="417"/>
                </a:lnTo>
                <a:lnTo>
                  <a:pt x="291" y="419"/>
                </a:lnTo>
                <a:lnTo>
                  <a:pt x="265" y="401"/>
                </a:lnTo>
                <a:lnTo>
                  <a:pt x="272" y="402"/>
                </a:lnTo>
                <a:lnTo>
                  <a:pt x="277" y="395"/>
                </a:lnTo>
                <a:lnTo>
                  <a:pt x="274" y="384"/>
                </a:lnTo>
                <a:lnTo>
                  <a:pt x="251" y="379"/>
                </a:lnTo>
                <a:lnTo>
                  <a:pt x="247" y="381"/>
                </a:lnTo>
                <a:lnTo>
                  <a:pt x="245" y="369"/>
                </a:lnTo>
                <a:lnTo>
                  <a:pt x="238" y="370"/>
                </a:lnTo>
                <a:lnTo>
                  <a:pt x="238" y="358"/>
                </a:lnTo>
                <a:lnTo>
                  <a:pt x="226" y="356"/>
                </a:lnTo>
                <a:lnTo>
                  <a:pt x="215" y="362"/>
                </a:lnTo>
                <a:lnTo>
                  <a:pt x="216" y="359"/>
                </a:lnTo>
                <a:lnTo>
                  <a:pt x="215" y="358"/>
                </a:lnTo>
                <a:lnTo>
                  <a:pt x="215" y="349"/>
                </a:lnTo>
                <a:lnTo>
                  <a:pt x="205" y="349"/>
                </a:lnTo>
                <a:lnTo>
                  <a:pt x="202" y="355"/>
                </a:lnTo>
                <a:lnTo>
                  <a:pt x="188" y="360"/>
                </a:lnTo>
                <a:lnTo>
                  <a:pt x="204" y="373"/>
                </a:lnTo>
                <a:lnTo>
                  <a:pt x="219" y="372"/>
                </a:lnTo>
                <a:lnTo>
                  <a:pt x="227" y="376"/>
                </a:lnTo>
                <a:lnTo>
                  <a:pt x="227" y="385"/>
                </a:lnTo>
                <a:lnTo>
                  <a:pt x="216" y="385"/>
                </a:lnTo>
                <a:lnTo>
                  <a:pt x="199" y="377"/>
                </a:lnTo>
                <a:lnTo>
                  <a:pt x="191" y="377"/>
                </a:lnTo>
                <a:lnTo>
                  <a:pt x="181" y="383"/>
                </a:lnTo>
                <a:lnTo>
                  <a:pt x="147" y="381"/>
                </a:lnTo>
                <a:lnTo>
                  <a:pt x="113" y="367"/>
                </a:lnTo>
                <a:lnTo>
                  <a:pt x="86" y="362"/>
                </a:lnTo>
                <a:lnTo>
                  <a:pt x="40" y="369"/>
                </a:lnTo>
                <a:lnTo>
                  <a:pt x="33" y="379"/>
                </a:lnTo>
                <a:lnTo>
                  <a:pt x="29" y="369"/>
                </a:lnTo>
                <a:lnTo>
                  <a:pt x="26" y="356"/>
                </a:lnTo>
                <a:lnTo>
                  <a:pt x="30" y="355"/>
                </a:lnTo>
                <a:lnTo>
                  <a:pt x="37" y="340"/>
                </a:lnTo>
                <a:lnTo>
                  <a:pt x="40" y="335"/>
                </a:lnTo>
                <a:lnTo>
                  <a:pt x="41" y="334"/>
                </a:lnTo>
                <a:lnTo>
                  <a:pt x="43" y="326"/>
                </a:lnTo>
                <a:lnTo>
                  <a:pt x="43" y="313"/>
                </a:lnTo>
                <a:lnTo>
                  <a:pt x="37" y="305"/>
                </a:lnTo>
                <a:lnTo>
                  <a:pt x="37" y="297"/>
                </a:lnTo>
                <a:lnTo>
                  <a:pt x="37" y="295"/>
                </a:lnTo>
                <a:lnTo>
                  <a:pt x="40" y="286"/>
                </a:lnTo>
                <a:lnTo>
                  <a:pt x="48" y="258"/>
                </a:lnTo>
                <a:lnTo>
                  <a:pt x="52" y="244"/>
                </a:lnTo>
                <a:lnTo>
                  <a:pt x="49" y="230"/>
                </a:lnTo>
                <a:lnTo>
                  <a:pt x="52" y="211"/>
                </a:lnTo>
                <a:lnTo>
                  <a:pt x="47" y="211"/>
                </a:lnTo>
                <a:lnTo>
                  <a:pt x="33" y="177"/>
                </a:lnTo>
                <a:lnTo>
                  <a:pt x="34" y="176"/>
                </a:lnTo>
                <a:lnTo>
                  <a:pt x="23" y="167"/>
                </a:lnTo>
                <a:lnTo>
                  <a:pt x="23" y="149"/>
                </a:lnTo>
                <a:lnTo>
                  <a:pt x="19" y="138"/>
                </a:lnTo>
                <a:lnTo>
                  <a:pt x="6" y="127"/>
                </a:lnTo>
                <a:lnTo>
                  <a:pt x="6" y="124"/>
                </a:lnTo>
                <a:lnTo>
                  <a:pt x="5" y="124"/>
                </a:lnTo>
                <a:lnTo>
                  <a:pt x="4" y="122"/>
                </a:lnTo>
                <a:lnTo>
                  <a:pt x="2" y="101"/>
                </a:lnTo>
                <a:lnTo>
                  <a:pt x="2" y="95"/>
                </a:lnTo>
                <a:lnTo>
                  <a:pt x="2" y="81"/>
                </a:lnTo>
                <a:lnTo>
                  <a:pt x="2" y="80"/>
                </a:lnTo>
                <a:lnTo>
                  <a:pt x="1" y="68"/>
                </a:lnTo>
                <a:lnTo>
                  <a:pt x="1" y="54"/>
                </a:lnTo>
                <a:lnTo>
                  <a:pt x="0" y="47"/>
                </a:lnTo>
                <a:lnTo>
                  <a:pt x="0" y="43"/>
                </a:lnTo>
                <a:lnTo>
                  <a:pt x="0" y="41"/>
                </a:lnTo>
                <a:lnTo>
                  <a:pt x="0" y="26"/>
                </a:lnTo>
                <a:lnTo>
                  <a:pt x="0" y="13"/>
                </a:lnTo>
                <a:lnTo>
                  <a:pt x="0" y="11"/>
                </a:lnTo>
                <a:lnTo>
                  <a:pt x="2" y="11"/>
                </a:lnTo>
                <a:lnTo>
                  <a:pt x="9" y="11"/>
                </a:lnTo>
                <a:lnTo>
                  <a:pt x="20" y="11"/>
                </a:lnTo>
                <a:lnTo>
                  <a:pt x="31" y="11"/>
                </a:lnTo>
                <a:lnTo>
                  <a:pt x="33" y="11"/>
                </a:lnTo>
                <a:lnTo>
                  <a:pt x="45" y="9"/>
                </a:lnTo>
                <a:lnTo>
                  <a:pt x="47" y="9"/>
                </a:lnTo>
                <a:lnTo>
                  <a:pt x="48" y="9"/>
                </a:lnTo>
                <a:lnTo>
                  <a:pt x="62" y="9"/>
                </a:lnTo>
                <a:lnTo>
                  <a:pt x="69" y="9"/>
                </a:lnTo>
                <a:lnTo>
                  <a:pt x="72" y="9"/>
                </a:lnTo>
                <a:lnTo>
                  <a:pt x="73" y="9"/>
                </a:lnTo>
                <a:lnTo>
                  <a:pt x="76" y="9"/>
                </a:lnTo>
                <a:lnTo>
                  <a:pt x="93" y="8"/>
                </a:lnTo>
                <a:lnTo>
                  <a:pt x="109" y="6"/>
                </a:lnTo>
                <a:lnTo>
                  <a:pt x="116" y="6"/>
                </a:lnTo>
                <a:lnTo>
                  <a:pt x="137" y="6"/>
                </a:lnTo>
                <a:lnTo>
                  <a:pt x="166" y="4"/>
                </a:lnTo>
                <a:lnTo>
                  <a:pt x="176" y="4"/>
                </a:lnTo>
                <a:lnTo>
                  <a:pt x="219" y="1"/>
                </a:lnTo>
                <a:lnTo>
                  <a:pt x="220" y="1"/>
                </a:lnTo>
                <a:lnTo>
                  <a:pt x="231" y="1"/>
                </a:lnTo>
                <a:lnTo>
                  <a:pt x="233" y="1"/>
                </a:lnTo>
                <a:lnTo>
                  <a:pt x="236" y="1"/>
                </a:lnTo>
                <a:lnTo>
                  <a:pt x="248" y="0"/>
                </a:lnTo>
                <a:lnTo>
                  <a:pt x="252" y="0"/>
                </a:lnTo>
                <a:lnTo>
                  <a:pt x="254" y="0"/>
                </a:lnTo>
                <a:lnTo>
                  <a:pt x="258" y="0"/>
                </a:lnTo>
                <a:lnTo>
                  <a:pt x="263" y="44"/>
                </a:lnTo>
                <a:lnTo>
                  <a:pt x="274" y="40"/>
                </a:lnTo>
                <a:lnTo>
                  <a:pt x="272" y="45"/>
                </a:lnTo>
                <a:lnTo>
                  <a:pt x="269" y="47"/>
                </a:lnTo>
                <a:lnTo>
                  <a:pt x="276" y="55"/>
                </a:lnTo>
                <a:lnTo>
                  <a:pt x="265" y="54"/>
                </a:lnTo>
                <a:lnTo>
                  <a:pt x="276" y="58"/>
                </a:lnTo>
                <a:lnTo>
                  <a:pt x="279" y="87"/>
                </a:lnTo>
                <a:lnTo>
                  <a:pt x="267" y="86"/>
                </a:lnTo>
                <a:lnTo>
                  <a:pt x="267" y="95"/>
                </a:lnTo>
                <a:lnTo>
                  <a:pt x="273" y="94"/>
                </a:lnTo>
                <a:lnTo>
                  <a:pt x="274" y="94"/>
                </a:lnTo>
                <a:lnTo>
                  <a:pt x="276" y="94"/>
                </a:lnTo>
                <a:lnTo>
                  <a:pt x="276" y="95"/>
                </a:lnTo>
                <a:lnTo>
                  <a:pt x="267" y="101"/>
                </a:lnTo>
                <a:lnTo>
                  <a:pt x="272" y="108"/>
                </a:lnTo>
                <a:lnTo>
                  <a:pt x="259" y="123"/>
                </a:lnTo>
                <a:lnTo>
                  <a:pt x="258" y="123"/>
                </a:lnTo>
                <a:lnTo>
                  <a:pt x="258" y="137"/>
                </a:lnTo>
                <a:lnTo>
                  <a:pt x="252" y="137"/>
                </a:lnTo>
                <a:lnTo>
                  <a:pt x="249" y="137"/>
                </a:lnTo>
                <a:lnTo>
                  <a:pt x="248" y="138"/>
                </a:lnTo>
                <a:lnTo>
                  <a:pt x="247" y="138"/>
                </a:lnTo>
                <a:lnTo>
                  <a:pt x="236" y="149"/>
                </a:lnTo>
                <a:lnTo>
                  <a:pt x="238" y="180"/>
                </a:lnTo>
                <a:lnTo>
                  <a:pt x="231" y="199"/>
                </a:lnTo>
                <a:lnTo>
                  <a:pt x="229" y="206"/>
                </a:lnTo>
                <a:lnTo>
                  <a:pt x="231" y="219"/>
                </a:lnTo>
                <a:lnTo>
                  <a:pt x="229" y="220"/>
                </a:lnTo>
                <a:lnTo>
                  <a:pt x="252" y="219"/>
                </a:lnTo>
                <a:lnTo>
                  <a:pt x="265" y="219"/>
                </a:lnTo>
                <a:lnTo>
                  <a:pt x="272" y="217"/>
                </a:lnTo>
              </a:path>
            </a:pathLst>
          </a:custGeom>
          <a:noFill/>
          <a:ln w="63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35" name="Freeform 238"/>
          <p:cNvSpPr>
            <a:spLocks/>
          </p:cNvSpPr>
          <p:nvPr/>
        </p:nvSpPr>
        <p:spPr bwMode="auto">
          <a:xfrm>
            <a:off x="4187825" y="3908425"/>
            <a:ext cx="685800" cy="590550"/>
          </a:xfrm>
          <a:custGeom>
            <a:avLst/>
            <a:gdLst>
              <a:gd name="T0" fmla="*/ 2147483647 w 434"/>
              <a:gd name="T1" fmla="*/ 2147483647 h 401"/>
              <a:gd name="T2" fmla="*/ 2147483647 w 434"/>
              <a:gd name="T3" fmla="*/ 2147483647 h 401"/>
              <a:gd name="T4" fmla="*/ 2147483647 w 434"/>
              <a:gd name="T5" fmla="*/ 2147483647 h 401"/>
              <a:gd name="T6" fmla="*/ 2147483647 w 434"/>
              <a:gd name="T7" fmla="*/ 2147483647 h 401"/>
              <a:gd name="T8" fmla="*/ 2147483647 w 434"/>
              <a:gd name="T9" fmla="*/ 2147483647 h 401"/>
              <a:gd name="T10" fmla="*/ 2147483647 w 434"/>
              <a:gd name="T11" fmla="*/ 2147483647 h 401"/>
              <a:gd name="T12" fmla="*/ 2147483647 w 434"/>
              <a:gd name="T13" fmla="*/ 2147483647 h 401"/>
              <a:gd name="T14" fmla="*/ 2147483647 w 434"/>
              <a:gd name="T15" fmla="*/ 2147483647 h 401"/>
              <a:gd name="T16" fmla="*/ 2147483647 w 434"/>
              <a:gd name="T17" fmla="*/ 2147483647 h 401"/>
              <a:gd name="T18" fmla="*/ 2147483647 w 434"/>
              <a:gd name="T19" fmla="*/ 2147483647 h 401"/>
              <a:gd name="T20" fmla="*/ 2147483647 w 434"/>
              <a:gd name="T21" fmla="*/ 2147483647 h 401"/>
              <a:gd name="T22" fmla="*/ 2147483647 w 434"/>
              <a:gd name="T23" fmla="*/ 2147483647 h 401"/>
              <a:gd name="T24" fmla="*/ 2147483647 w 434"/>
              <a:gd name="T25" fmla="*/ 2147483647 h 401"/>
              <a:gd name="T26" fmla="*/ 2147483647 w 434"/>
              <a:gd name="T27" fmla="*/ 2147483647 h 401"/>
              <a:gd name="T28" fmla="*/ 2147483647 w 434"/>
              <a:gd name="T29" fmla="*/ 2147483647 h 401"/>
              <a:gd name="T30" fmla="*/ 2147483647 w 434"/>
              <a:gd name="T31" fmla="*/ 2147483647 h 401"/>
              <a:gd name="T32" fmla="*/ 2147483647 w 434"/>
              <a:gd name="T33" fmla="*/ 2147483647 h 401"/>
              <a:gd name="T34" fmla="*/ 2147483647 w 434"/>
              <a:gd name="T35" fmla="*/ 2147483647 h 401"/>
              <a:gd name="T36" fmla="*/ 2147483647 w 434"/>
              <a:gd name="T37" fmla="*/ 2147483647 h 401"/>
              <a:gd name="T38" fmla="*/ 2147483647 w 434"/>
              <a:gd name="T39" fmla="*/ 2147483647 h 401"/>
              <a:gd name="T40" fmla="*/ 2147483647 w 434"/>
              <a:gd name="T41" fmla="*/ 2147483647 h 401"/>
              <a:gd name="T42" fmla="*/ 2147483647 w 434"/>
              <a:gd name="T43" fmla="*/ 2147483647 h 401"/>
              <a:gd name="T44" fmla="*/ 2147483647 w 434"/>
              <a:gd name="T45" fmla="*/ 2147483647 h 401"/>
              <a:gd name="T46" fmla="*/ 2147483647 w 434"/>
              <a:gd name="T47" fmla="*/ 2147483647 h 401"/>
              <a:gd name="T48" fmla="*/ 2147483647 w 434"/>
              <a:gd name="T49" fmla="*/ 2147483647 h 401"/>
              <a:gd name="T50" fmla="*/ 2147483647 w 434"/>
              <a:gd name="T51" fmla="*/ 2147483647 h 401"/>
              <a:gd name="T52" fmla="*/ 2147483647 w 434"/>
              <a:gd name="T53" fmla="*/ 2147483647 h 401"/>
              <a:gd name="T54" fmla="*/ 2147483647 w 434"/>
              <a:gd name="T55" fmla="*/ 2147483647 h 401"/>
              <a:gd name="T56" fmla="*/ 2147483647 w 434"/>
              <a:gd name="T57" fmla="*/ 2147483647 h 401"/>
              <a:gd name="T58" fmla="*/ 2147483647 w 434"/>
              <a:gd name="T59" fmla="*/ 2147483647 h 401"/>
              <a:gd name="T60" fmla="*/ 2147483647 w 434"/>
              <a:gd name="T61" fmla="*/ 2147483647 h 401"/>
              <a:gd name="T62" fmla="*/ 2147483647 w 434"/>
              <a:gd name="T63" fmla="*/ 2147483647 h 401"/>
              <a:gd name="T64" fmla="*/ 2147483647 w 434"/>
              <a:gd name="T65" fmla="*/ 2147483647 h 401"/>
              <a:gd name="T66" fmla="*/ 2147483647 w 434"/>
              <a:gd name="T67" fmla="*/ 2147483647 h 401"/>
              <a:gd name="T68" fmla="*/ 2147483647 w 434"/>
              <a:gd name="T69" fmla="*/ 2147483647 h 401"/>
              <a:gd name="T70" fmla="*/ 2147483647 w 434"/>
              <a:gd name="T71" fmla="*/ 2147483647 h 401"/>
              <a:gd name="T72" fmla="*/ 2147483647 w 434"/>
              <a:gd name="T73" fmla="*/ 2147483647 h 401"/>
              <a:gd name="T74" fmla="*/ 2147483647 w 434"/>
              <a:gd name="T75" fmla="*/ 2147483647 h 401"/>
              <a:gd name="T76" fmla="*/ 2147483647 w 434"/>
              <a:gd name="T77" fmla="*/ 2147483647 h 401"/>
              <a:gd name="T78" fmla="*/ 2147483647 w 434"/>
              <a:gd name="T79" fmla="*/ 2147483647 h 401"/>
              <a:gd name="T80" fmla="*/ 2147483647 w 434"/>
              <a:gd name="T81" fmla="*/ 2147483647 h 401"/>
              <a:gd name="T82" fmla="*/ 2147483647 w 434"/>
              <a:gd name="T83" fmla="*/ 2147483647 h 401"/>
              <a:gd name="T84" fmla="*/ 2147483647 w 434"/>
              <a:gd name="T85" fmla="*/ 2147483647 h 401"/>
              <a:gd name="T86" fmla="*/ 2147483647 w 434"/>
              <a:gd name="T87" fmla="*/ 2147483647 h 401"/>
              <a:gd name="T88" fmla="*/ 2147483647 w 434"/>
              <a:gd name="T89" fmla="*/ 2147483647 h 401"/>
              <a:gd name="T90" fmla="*/ 2147483647 w 434"/>
              <a:gd name="T91" fmla="*/ 2147483647 h 401"/>
              <a:gd name="T92" fmla="*/ 2147483647 w 434"/>
              <a:gd name="T93" fmla="*/ 2147483647 h 401"/>
              <a:gd name="T94" fmla="*/ 2147483647 w 434"/>
              <a:gd name="T95" fmla="*/ 2147483647 h 401"/>
              <a:gd name="T96" fmla="*/ 2147483647 w 434"/>
              <a:gd name="T97" fmla="*/ 2147483647 h 401"/>
              <a:gd name="T98" fmla="*/ 2147483647 w 434"/>
              <a:gd name="T99" fmla="*/ 2147483647 h 401"/>
              <a:gd name="T100" fmla="*/ 2147483647 w 434"/>
              <a:gd name="T101" fmla="*/ 2147483647 h 401"/>
              <a:gd name="T102" fmla="*/ 2147483647 w 434"/>
              <a:gd name="T103" fmla="*/ 2147483647 h 401"/>
              <a:gd name="T104" fmla="*/ 2147483647 w 434"/>
              <a:gd name="T105" fmla="*/ 2147483647 h 401"/>
              <a:gd name="T106" fmla="*/ 2147483647 w 434"/>
              <a:gd name="T107" fmla="*/ 2147483647 h 401"/>
              <a:gd name="T108" fmla="*/ 2147483647 w 434"/>
              <a:gd name="T109" fmla="*/ 2147483647 h 401"/>
              <a:gd name="T110" fmla="*/ 2147483647 w 434"/>
              <a:gd name="T111" fmla="*/ 2147483647 h 401"/>
              <a:gd name="T112" fmla="*/ 2147483647 w 434"/>
              <a:gd name="T113" fmla="*/ 2147483647 h 401"/>
              <a:gd name="T114" fmla="*/ 2147483647 w 434"/>
              <a:gd name="T115" fmla="*/ 2147483647 h 401"/>
              <a:gd name="T116" fmla="*/ 2147483647 w 434"/>
              <a:gd name="T117" fmla="*/ 2147483647 h 401"/>
              <a:gd name="T118" fmla="*/ 2147483647 w 434"/>
              <a:gd name="T119" fmla="*/ 2147483647 h 4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34"/>
              <a:gd name="T181" fmla="*/ 0 h 401"/>
              <a:gd name="T182" fmla="*/ 434 w 434"/>
              <a:gd name="T183" fmla="*/ 401 h 40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34" h="401">
                <a:moveTo>
                  <a:pt x="13" y="102"/>
                </a:moveTo>
                <a:lnTo>
                  <a:pt x="15" y="108"/>
                </a:lnTo>
                <a:lnTo>
                  <a:pt x="15" y="111"/>
                </a:lnTo>
                <a:lnTo>
                  <a:pt x="15" y="115"/>
                </a:lnTo>
                <a:lnTo>
                  <a:pt x="18" y="129"/>
                </a:lnTo>
                <a:lnTo>
                  <a:pt x="18" y="130"/>
                </a:lnTo>
                <a:lnTo>
                  <a:pt x="19" y="141"/>
                </a:lnTo>
                <a:lnTo>
                  <a:pt x="20" y="141"/>
                </a:lnTo>
                <a:lnTo>
                  <a:pt x="19" y="141"/>
                </a:lnTo>
                <a:lnTo>
                  <a:pt x="19" y="143"/>
                </a:lnTo>
                <a:lnTo>
                  <a:pt x="19" y="144"/>
                </a:lnTo>
                <a:lnTo>
                  <a:pt x="20" y="158"/>
                </a:lnTo>
                <a:lnTo>
                  <a:pt x="20" y="193"/>
                </a:lnTo>
                <a:lnTo>
                  <a:pt x="20" y="198"/>
                </a:lnTo>
                <a:lnTo>
                  <a:pt x="20" y="215"/>
                </a:lnTo>
                <a:lnTo>
                  <a:pt x="20" y="219"/>
                </a:lnTo>
                <a:lnTo>
                  <a:pt x="20" y="225"/>
                </a:lnTo>
                <a:lnTo>
                  <a:pt x="20" y="238"/>
                </a:lnTo>
                <a:lnTo>
                  <a:pt x="22" y="244"/>
                </a:lnTo>
                <a:lnTo>
                  <a:pt x="22" y="268"/>
                </a:lnTo>
                <a:lnTo>
                  <a:pt x="22" y="275"/>
                </a:lnTo>
                <a:lnTo>
                  <a:pt x="22" y="281"/>
                </a:lnTo>
                <a:lnTo>
                  <a:pt x="22" y="298"/>
                </a:lnTo>
                <a:lnTo>
                  <a:pt x="22" y="301"/>
                </a:lnTo>
                <a:lnTo>
                  <a:pt x="22" y="304"/>
                </a:lnTo>
                <a:lnTo>
                  <a:pt x="22" y="306"/>
                </a:lnTo>
                <a:lnTo>
                  <a:pt x="22" y="334"/>
                </a:lnTo>
                <a:lnTo>
                  <a:pt x="31" y="344"/>
                </a:lnTo>
                <a:lnTo>
                  <a:pt x="43" y="338"/>
                </a:lnTo>
                <a:lnTo>
                  <a:pt x="62" y="343"/>
                </a:lnTo>
                <a:lnTo>
                  <a:pt x="62" y="345"/>
                </a:lnTo>
                <a:lnTo>
                  <a:pt x="62" y="362"/>
                </a:lnTo>
                <a:lnTo>
                  <a:pt x="62" y="373"/>
                </a:lnTo>
                <a:lnTo>
                  <a:pt x="63" y="375"/>
                </a:lnTo>
                <a:lnTo>
                  <a:pt x="63" y="388"/>
                </a:lnTo>
                <a:lnTo>
                  <a:pt x="65" y="400"/>
                </a:lnTo>
                <a:lnTo>
                  <a:pt x="68" y="400"/>
                </a:lnTo>
                <a:lnTo>
                  <a:pt x="74" y="400"/>
                </a:lnTo>
                <a:lnTo>
                  <a:pt x="86" y="400"/>
                </a:lnTo>
                <a:lnTo>
                  <a:pt x="97" y="400"/>
                </a:lnTo>
                <a:lnTo>
                  <a:pt x="98" y="400"/>
                </a:lnTo>
                <a:lnTo>
                  <a:pt x="111" y="398"/>
                </a:lnTo>
                <a:lnTo>
                  <a:pt x="112" y="398"/>
                </a:lnTo>
                <a:lnTo>
                  <a:pt x="113" y="398"/>
                </a:lnTo>
                <a:lnTo>
                  <a:pt x="127" y="398"/>
                </a:lnTo>
                <a:lnTo>
                  <a:pt x="134" y="398"/>
                </a:lnTo>
                <a:lnTo>
                  <a:pt x="137" y="398"/>
                </a:lnTo>
                <a:lnTo>
                  <a:pt x="138" y="398"/>
                </a:lnTo>
                <a:lnTo>
                  <a:pt x="141" y="398"/>
                </a:lnTo>
                <a:lnTo>
                  <a:pt x="158" y="397"/>
                </a:lnTo>
                <a:lnTo>
                  <a:pt x="174" y="395"/>
                </a:lnTo>
                <a:lnTo>
                  <a:pt x="181" y="395"/>
                </a:lnTo>
                <a:lnTo>
                  <a:pt x="202" y="395"/>
                </a:lnTo>
                <a:lnTo>
                  <a:pt x="231" y="393"/>
                </a:lnTo>
                <a:lnTo>
                  <a:pt x="241" y="393"/>
                </a:lnTo>
                <a:lnTo>
                  <a:pt x="284" y="390"/>
                </a:lnTo>
                <a:lnTo>
                  <a:pt x="285" y="390"/>
                </a:lnTo>
                <a:lnTo>
                  <a:pt x="296" y="390"/>
                </a:lnTo>
                <a:lnTo>
                  <a:pt x="298" y="390"/>
                </a:lnTo>
                <a:lnTo>
                  <a:pt x="301" y="390"/>
                </a:lnTo>
                <a:lnTo>
                  <a:pt x="313" y="388"/>
                </a:lnTo>
                <a:lnTo>
                  <a:pt x="317" y="388"/>
                </a:lnTo>
                <a:lnTo>
                  <a:pt x="319" y="388"/>
                </a:lnTo>
                <a:lnTo>
                  <a:pt x="323" y="388"/>
                </a:lnTo>
                <a:lnTo>
                  <a:pt x="323" y="345"/>
                </a:lnTo>
                <a:lnTo>
                  <a:pt x="319" y="347"/>
                </a:lnTo>
                <a:lnTo>
                  <a:pt x="323" y="337"/>
                </a:lnTo>
                <a:lnTo>
                  <a:pt x="313" y="341"/>
                </a:lnTo>
                <a:lnTo>
                  <a:pt x="316" y="333"/>
                </a:lnTo>
                <a:lnTo>
                  <a:pt x="313" y="331"/>
                </a:lnTo>
                <a:lnTo>
                  <a:pt x="312" y="327"/>
                </a:lnTo>
                <a:lnTo>
                  <a:pt x="320" y="311"/>
                </a:lnTo>
                <a:lnTo>
                  <a:pt x="320" y="302"/>
                </a:lnTo>
                <a:lnTo>
                  <a:pt x="331" y="304"/>
                </a:lnTo>
                <a:lnTo>
                  <a:pt x="323" y="281"/>
                </a:lnTo>
                <a:lnTo>
                  <a:pt x="330" y="276"/>
                </a:lnTo>
                <a:lnTo>
                  <a:pt x="333" y="265"/>
                </a:lnTo>
                <a:lnTo>
                  <a:pt x="341" y="251"/>
                </a:lnTo>
                <a:lnTo>
                  <a:pt x="349" y="245"/>
                </a:lnTo>
                <a:lnTo>
                  <a:pt x="346" y="238"/>
                </a:lnTo>
                <a:lnTo>
                  <a:pt x="355" y="236"/>
                </a:lnTo>
                <a:lnTo>
                  <a:pt x="353" y="241"/>
                </a:lnTo>
                <a:lnTo>
                  <a:pt x="356" y="243"/>
                </a:lnTo>
                <a:lnTo>
                  <a:pt x="363" y="219"/>
                </a:lnTo>
                <a:lnTo>
                  <a:pt x="360" y="205"/>
                </a:lnTo>
                <a:lnTo>
                  <a:pt x="364" y="204"/>
                </a:lnTo>
                <a:lnTo>
                  <a:pt x="366" y="208"/>
                </a:lnTo>
                <a:lnTo>
                  <a:pt x="371" y="201"/>
                </a:lnTo>
                <a:lnTo>
                  <a:pt x="362" y="195"/>
                </a:lnTo>
                <a:lnTo>
                  <a:pt x="364" y="194"/>
                </a:lnTo>
                <a:lnTo>
                  <a:pt x="367" y="195"/>
                </a:lnTo>
                <a:lnTo>
                  <a:pt x="371" y="194"/>
                </a:lnTo>
                <a:lnTo>
                  <a:pt x="370" y="191"/>
                </a:lnTo>
                <a:lnTo>
                  <a:pt x="374" y="184"/>
                </a:lnTo>
                <a:lnTo>
                  <a:pt x="376" y="184"/>
                </a:lnTo>
                <a:lnTo>
                  <a:pt x="377" y="181"/>
                </a:lnTo>
                <a:lnTo>
                  <a:pt x="384" y="180"/>
                </a:lnTo>
                <a:lnTo>
                  <a:pt x="388" y="175"/>
                </a:lnTo>
                <a:lnTo>
                  <a:pt x="388" y="170"/>
                </a:lnTo>
                <a:lnTo>
                  <a:pt x="383" y="165"/>
                </a:lnTo>
                <a:lnTo>
                  <a:pt x="395" y="150"/>
                </a:lnTo>
                <a:lnTo>
                  <a:pt x="401" y="150"/>
                </a:lnTo>
                <a:lnTo>
                  <a:pt x="398" y="125"/>
                </a:lnTo>
                <a:lnTo>
                  <a:pt x="395" y="118"/>
                </a:lnTo>
                <a:lnTo>
                  <a:pt x="394" y="122"/>
                </a:lnTo>
                <a:lnTo>
                  <a:pt x="391" y="122"/>
                </a:lnTo>
                <a:lnTo>
                  <a:pt x="394" y="116"/>
                </a:lnTo>
                <a:lnTo>
                  <a:pt x="401" y="108"/>
                </a:lnTo>
                <a:lnTo>
                  <a:pt x="403" y="101"/>
                </a:lnTo>
                <a:lnTo>
                  <a:pt x="413" y="104"/>
                </a:lnTo>
                <a:lnTo>
                  <a:pt x="413" y="80"/>
                </a:lnTo>
                <a:lnTo>
                  <a:pt x="423" y="62"/>
                </a:lnTo>
                <a:lnTo>
                  <a:pt x="433" y="61"/>
                </a:lnTo>
                <a:lnTo>
                  <a:pt x="423" y="51"/>
                </a:lnTo>
                <a:lnTo>
                  <a:pt x="409" y="54"/>
                </a:lnTo>
                <a:lnTo>
                  <a:pt x="403" y="54"/>
                </a:lnTo>
                <a:lnTo>
                  <a:pt x="387" y="55"/>
                </a:lnTo>
                <a:lnTo>
                  <a:pt x="380" y="56"/>
                </a:lnTo>
                <a:lnTo>
                  <a:pt x="376" y="56"/>
                </a:lnTo>
                <a:lnTo>
                  <a:pt x="367" y="56"/>
                </a:lnTo>
                <a:lnTo>
                  <a:pt x="374" y="43"/>
                </a:lnTo>
                <a:lnTo>
                  <a:pt x="377" y="41"/>
                </a:lnTo>
                <a:lnTo>
                  <a:pt x="383" y="33"/>
                </a:lnTo>
                <a:lnTo>
                  <a:pt x="387" y="27"/>
                </a:lnTo>
                <a:lnTo>
                  <a:pt x="383" y="0"/>
                </a:lnTo>
                <a:lnTo>
                  <a:pt x="377" y="1"/>
                </a:lnTo>
                <a:lnTo>
                  <a:pt x="374" y="1"/>
                </a:lnTo>
                <a:lnTo>
                  <a:pt x="370" y="1"/>
                </a:lnTo>
                <a:lnTo>
                  <a:pt x="346" y="2"/>
                </a:lnTo>
                <a:lnTo>
                  <a:pt x="335" y="4"/>
                </a:lnTo>
                <a:lnTo>
                  <a:pt x="334" y="4"/>
                </a:lnTo>
                <a:lnTo>
                  <a:pt x="330" y="4"/>
                </a:lnTo>
                <a:lnTo>
                  <a:pt x="321" y="5"/>
                </a:lnTo>
                <a:lnTo>
                  <a:pt x="310" y="5"/>
                </a:lnTo>
                <a:lnTo>
                  <a:pt x="299" y="6"/>
                </a:lnTo>
                <a:lnTo>
                  <a:pt x="294" y="6"/>
                </a:lnTo>
                <a:lnTo>
                  <a:pt x="291" y="6"/>
                </a:lnTo>
                <a:lnTo>
                  <a:pt x="276" y="8"/>
                </a:lnTo>
                <a:lnTo>
                  <a:pt x="274" y="8"/>
                </a:lnTo>
                <a:lnTo>
                  <a:pt x="272" y="8"/>
                </a:lnTo>
                <a:lnTo>
                  <a:pt x="267" y="9"/>
                </a:lnTo>
                <a:lnTo>
                  <a:pt x="263" y="9"/>
                </a:lnTo>
                <a:lnTo>
                  <a:pt x="253" y="9"/>
                </a:lnTo>
                <a:lnTo>
                  <a:pt x="247" y="9"/>
                </a:lnTo>
                <a:lnTo>
                  <a:pt x="224" y="11"/>
                </a:lnTo>
                <a:lnTo>
                  <a:pt x="215" y="11"/>
                </a:lnTo>
                <a:lnTo>
                  <a:pt x="213" y="11"/>
                </a:lnTo>
                <a:lnTo>
                  <a:pt x="212" y="11"/>
                </a:lnTo>
                <a:lnTo>
                  <a:pt x="192" y="13"/>
                </a:lnTo>
                <a:lnTo>
                  <a:pt x="187" y="13"/>
                </a:lnTo>
                <a:lnTo>
                  <a:pt x="179" y="13"/>
                </a:lnTo>
                <a:lnTo>
                  <a:pt x="162" y="15"/>
                </a:lnTo>
                <a:lnTo>
                  <a:pt x="160" y="15"/>
                </a:lnTo>
                <a:lnTo>
                  <a:pt x="158" y="15"/>
                </a:lnTo>
                <a:lnTo>
                  <a:pt x="151" y="15"/>
                </a:lnTo>
                <a:lnTo>
                  <a:pt x="134" y="16"/>
                </a:lnTo>
                <a:lnTo>
                  <a:pt x="126" y="16"/>
                </a:lnTo>
                <a:lnTo>
                  <a:pt x="113" y="16"/>
                </a:lnTo>
                <a:lnTo>
                  <a:pt x="112" y="16"/>
                </a:lnTo>
                <a:lnTo>
                  <a:pt x="106" y="18"/>
                </a:lnTo>
                <a:lnTo>
                  <a:pt x="101" y="18"/>
                </a:lnTo>
                <a:lnTo>
                  <a:pt x="88" y="18"/>
                </a:lnTo>
                <a:lnTo>
                  <a:pt x="79" y="18"/>
                </a:lnTo>
                <a:lnTo>
                  <a:pt x="70" y="18"/>
                </a:lnTo>
                <a:lnTo>
                  <a:pt x="65" y="19"/>
                </a:lnTo>
                <a:lnTo>
                  <a:pt x="59" y="19"/>
                </a:lnTo>
                <a:lnTo>
                  <a:pt x="52" y="19"/>
                </a:lnTo>
                <a:lnTo>
                  <a:pt x="45" y="20"/>
                </a:lnTo>
                <a:lnTo>
                  <a:pt x="20" y="20"/>
                </a:lnTo>
                <a:lnTo>
                  <a:pt x="9" y="20"/>
                </a:lnTo>
                <a:lnTo>
                  <a:pt x="0" y="20"/>
                </a:lnTo>
                <a:lnTo>
                  <a:pt x="2" y="34"/>
                </a:lnTo>
                <a:lnTo>
                  <a:pt x="2" y="41"/>
                </a:lnTo>
                <a:lnTo>
                  <a:pt x="5" y="58"/>
                </a:lnTo>
                <a:lnTo>
                  <a:pt x="6" y="62"/>
                </a:lnTo>
                <a:lnTo>
                  <a:pt x="8" y="65"/>
                </a:lnTo>
                <a:lnTo>
                  <a:pt x="11" y="90"/>
                </a:lnTo>
                <a:lnTo>
                  <a:pt x="12" y="97"/>
                </a:lnTo>
                <a:lnTo>
                  <a:pt x="13" y="102"/>
                </a:lnTo>
              </a:path>
            </a:pathLst>
          </a:custGeom>
          <a:noFill/>
          <a:ln w="63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36" name="Freeform 239" descr="25%"/>
          <p:cNvSpPr>
            <a:spLocks/>
          </p:cNvSpPr>
          <p:nvPr/>
        </p:nvSpPr>
        <p:spPr bwMode="auto">
          <a:xfrm>
            <a:off x="3048000" y="3860800"/>
            <a:ext cx="1174750" cy="558800"/>
          </a:xfrm>
          <a:custGeom>
            <a:avLst/>
            <a:gdLst>
              <a:gd name="T0" fmla="*/ 2147483647 w 744"/>
              <a:gd name="T1" fmla="*/ 2147483647 h 379"/>
              <a:gd name="T2" fmla="*/ 2147483647 w 744"/>
              <a:gd name="T3" fmla="*/ 2147483647 h 379"/>
              <a:gd name="T4" fmla="*/ 2147483647 w 744"/>
              <a:gd name="T5" fmla="*/ 2147483647 h 379"/>
              <a:gd name="T6" fmla="*/ 2147483647 w 744"/>
              <a:gd name="T7" fmla="*/ 2147483647 h 379"/>
              <a:gd name="T8" fmla="*/ 2147483647 w 744"/>
              <a:gd name="T9" fmla="*/ 2147483647 h 379"/>
              <a:gd name="T10" fmla="*/ 2147483647 w 744"/>
              <a:gd name="T11" fmla="*/ 2147483647 h 379"/>
              <a:gd name="T12" fmla="*/ 2147483647 w 744"/>
              <a:gd name="T13" fmla="*/ 2147483647 h 379"/>
              <a:gd name="T14" fmla="*/ 2147483647 w 744"/>
              <a:gd name="T15" fmla="*/ 2147483647 h 379"/>
              <a:gd name="T16" fmla="*/ 2147483647 w 744"/>
              <a:gd name="T17" fmla="*/ 2147483647 h 379"/>
              <a:gd name="T18" fmla="*/ 2147483647 w 744"/>
              <a:gd name="T19" fmla="*/ 2147483647 h 379"/>
              <a:gd name="T20" fmla="*/ 2147483647 w 744"/>
              <a:gd name="T21" fmla="*/ 2147483647 h 379"/>
              <a:gd name="T22" fmla="*/ 2147483647 w 744"/>
              <a:gd name="T23" fmla="*/ 2147483647 h 379"/>
              <a:gd name="T24" fmla="*/ 2147483647 w 744"/>
              <a:gd name="T25" fmla="*/ 2147483647 h 379"/>
              <a:gd name="T26" fmla="*/ 2147483647 w 744"/>
              <a:gd name="T27" fmla="*/ 2147483647 h 379"/>
              <a:gd name="T28" fmla="*/ 2147483647 w 744"/>
              <a:gd name="T29" fmla="*/ 2147483647 h 379"/>
              <a:gd name="T30" fmla="*/ 2147483647 w 744"/>
              <a:gd name="T31" fmla="*/ 2147483647 h 379"/>
              <a:gd name="T32" fmla="*/ 2147483647 w 744"/>
              <a:gd name="T33" fmla="*/ 2147483647 h 379"/>
              <a:gd name="T34" fmla="*/ 2147483647 w 744"/>
              <a:gd name="T35" fmla="*/ 2147483647 h 379"/>
              <a:gd name="T36" fmla="*/ 2147483647 w 744"/>
              <a:gd name="T37" fmla="*/ 2147483647 h 379"/>
              <a:gd name="T38" fmla="*/ 0 w 744"/>
              <a:gd name="T39" fmla="*/ 2147483647 h 379"/>
              <a:gd name="T40" fmla="*/ 2147483647 w 744"/>
              <a:gd name="T41" fmla="*/ 2147483647 h 379"/>
              <a:gd name="T42" fmla="*/ 2147483647 w 744"/>
              <a:gd name="T43" fmla="*/ 2147483647 h 379"/>
              <a:gd name="T44" fmla="*/ 2147483647 w 744"/>
              <a:gd name="T45" fmla="*/ 2147483647 h 379"/>
              <a:gd name="T46" fmla="*/ 2147483647 w 744"/>
              <a:gd name="T47" fmla="*/ 2147483647 h 379"/>
              <a:gd name="T48" fmla="*/ 2147483647 w 744"/>
              <a:gd name="T49" fmla="*/ 2147483647 h 379"/>
              <a:gd name="T50" fmla="*/ 2147483647 w 744"/>
              <a:gd name="T51" fmla="*/ 2147483647 h 379"/>
              <a:gd name="T52" fmla="*/ 2147483647 w 744"/>
              <a:gd name="T53" fmla="*/ 2147483647 h 379"/>
              <a:gd name="T54" fmla="*/ 2147483647 w 744"/>
              <a:gd name="T55" fmla="*/ 2147483647 h 379"/>
              <a:gd name="T56" fmla="*/ 2147483647 w 744"/>
              <a:gd name="T57" fmla="*/ 2147483647 h 379"/>
              <a:gd name="T58" fmla="*/ 2147483647 w 744"/>
              <a:gd name="T59" fmla="*/ 2147483647 h 379"/>
              <a:gd name="T60" fmla="*/ 2147483647 w 744"/>
              <a:gd name="T61" fmla="*/ 2147483647 h 379"/>
              <a:gd name="T62" fmla="*/ 2147483647 w 744"/>
              <a:gd name="T63" fmla="*/ 2147483647 h 379"/>
              <a:gd name="T64" fmla="*/ 2147483647 w 744"/>
              <a:gd name="T65" fmla="*/ 2147483647 h 379"/>
              <a:gd name="T66" fmla="*/ 2147483647 w 744"/>
              <a:gd name="T67" fmla="*/ 2147483647 h 379"/>
              <a:gd name="T68" fmla="*/ 2147483647 w 744"/>
              <a:gd name="T69" fmla="*/ 2147483647 h 379"/>
              <a:gd name="T70" fmla="*/ 2147483647 w 744"/>
              <a:gd name="T71" fmla="*/ 2147483647 h 379"/>
              <a:gd name="T72" fmla="*/ 2147483647 w 744"/>
              <a:gd name="T73" fmla="*/ 2147483647 h 379"/>
              <a:gd name="T74" fmla="*/ 2147483647 w 744"/>
              <a:gd name="T75" fmla="*/ 2147483647 h 379"/>
              <a:gd name="T76" fmla="*/ 2147483647 w 744"/>
              <a:gd name="T77" fmla="*/ 2147483647 h 379"/>
              <a:gd name="T78" fmla="*/ 2147483647 w 744"/>
              <a:gd name="T79" fmla="*/ 2147483647 h 379"/>
              <a:gd name="T80" fmla="*/ 2147483647 w 744"/>
              <a:gd name="T81" fmla="*/ 2147483647 h 379"/>
              <a:gd name="T82" fmla="*/ 2147483647 w 744"/>
              <a:gd name="T83" fmla="*/ 2147483647 h 379"/>
              <a:gd name="T84" fmla="*/ 2147483647 w 744"/>
              <a:gd name="T85" fmla="*/ 2147483647 h 379"/>
              <a:gd name="T86" fmla="*/ 2147483647 w 744"/>
              <a:gd name="T87" fmla="*/ 2147483647 h 379"/>
              <a:gd name="T88" fmla="*/ 2147483647 w 744"/>
              <a:gd name="T89" fmla="*/ 2147483647 h 379"/>
              <a:gd name="T90" fmla="*/ 2147483647 w 744"/>
              <a:gd name="T91" fmla="*/ 2147483647 h 379"/>
              <a:gd name="T92" fmla="*/ 2147483647 w 744"/>
              <a:gd name="T93" fmla="*/ 2147483647 h 379"/>
              <a:gd name="T94" fmla="*/ 2147483647 w 744"/>
              <a:gd name="T95" fmla="*/ 2147483647 h 379"/>
              <a:gd name="T96" fmla="*/ 2147483647 w 744"/>
              <a:gd name="T97" fmla="*/ 2147483647 h 379"/>
              <a:gd name="T98" fmla="*/ 2147483647 w 744"/>
              <a:gd name="T99" fmla="*/ 2147483647 h 379"/>
              <a:gd name="T100" fmla="*/ 2147483647 w 744"/>
              <a:gd name="T101" fmla="*/ 2147483647 h 379"/>
              <a:gd name="T102" fmla="*/ 2147483647 w 744"/>
              <a:gd name="T103" fmla="*/ 2147483647 h 379"/>
              <a:gd name="T104" fmla="*/ 2147483647 w 744"/>
              <a:gd name="T105" fmla="*/ 2147483647 h 379"/>
              <a:gd name="T106" fmla="*/ 2147483647 w 744"/>
              <a:gd name="T107" fmla="*/ 2147483647 h 379"/>
              <a:gd name="T108" fmla="*/ 2147483647 w 744"/>
              <a:gd name="T109" fmla="*/ 2147483647 h 379"/>
              <a:gd name="T110" fmla="*/ 2147483647 w 744"/>
              <a:gd name="T111" fmla="*/ 2147483647 h 3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744"/>
              <a:gd name="T169" fmla="*/ 0 h 379"/>
              <a:gd name="T170" fmla="*/ 744 w 744"/>
              <a:gd name="T171" fmla="*/ 379 h 37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744" h="379">
                <a:moveTo>
                  <a:pt x="726" y="97"/>
                </a:moveTo>
                <a:lnTo>
                  <a:pt x="723" y="80"/>
                </a:lnTo>
                <a:lnTo>
                  <a:pt x="723" y="73"/>
                </a:lnTo>
                <a:lnTo>
                  <a:pt x="720" y="59"/>
                </a:lnTo>
                <a:lnTo>
                  <a:pt x="720" y="50"/>
                </a:lnTo>
                <a:lnTo>
                  <a:pt x="720" y="44"/>
                </a:lnTo>
                <a:lnTo>
                  <a:pt x="720" y="41"/>
                </a:lnTo>
                <a:lnTo>
                  <a:pt x="720" y="40"/>
                </a:lnTo>
                <a:lnTo>
                  <a:pt x="719" y="34"/>
                </a:lnTo>
                <a:lnTo>
                  <a:pt x="719" y="32"/>
                </a:lnTo>
                <a:lnTo>
                  <a:pt x="719" y="20"/>
                </a:lnTo>
                <a:lnTo>
                  <a:pt x="719" y="9"/>
                </a:lnTo>
                <a:lnTo>
                  <a:pt x="719" y="5"/>
                </a:lnTo>
                <a:lnTo>
                  <a:pt x="706" y="5"/>
                </a:lnTo>
                <a:lnTo>
                  <a:pt x="686" y="6"/>
                </a:lnTo>
                <a:lnTo>
                  <a:pt x="680" y="6"/>
                </a:lnTo>
                <a:lnTo>
                  <a:pt x="665" y="6"/>
                </a:lnTo>
                <a:lnTo>
                  <a:pt x="659" y="6"/>
                </a:lnTo>
                <a:lnTo>
                  <a:pt x="651" y="6"/>
                </a:lnTo>
                <a:lnTo>
                  <a:pt x="643" y="6"/>
                </a:lnTo>
                <a:lnTo>
                  <a:pt x="641" y="6"/>
                </a:lnTo>
                <a:lnTo>
                  <a:pt x="633" y="8"/>
                </a:lnTo>
                <a:lnTo>
                  <a:pt x="629" y="8"/>
                </a:lnTo>
                <a:lnTo>
                  <a:pt x="619" y="8"/>
                </a:lnTo>
                <a:lnTo>
                  <a:pt x="611" y="8"/>
                </a:lnTo>
                <a:lnTo>
                  <a:pt x="604" y="8"/>
                </a:lnTo>
                <a:lnTo>
                  <a:pt x="601" y="8"/>
                </a:lnTo>
                <a:lnTo>
                  <a:pt x="590" y="9"/>
                </a:lnTo>
                <a:lnTo>
                  <a:pt x="563" y="9"/>
                </a:lnTo>
                <a:lnTo>
                  <a:pt x="556" y="9"/>
                </a:lnTo>
                <a:lnTo>
                  <a:pt x="547" y="9"/>
                </a:lnTo>
                <a:lnTo>
                  <a:pt x="537" y="9"/>
                </a:lnTo>
                <a:lnTo>
                  <a:pt x="526" y="9"/>
                </a:lnTo>
                <a:lnTo>
                  <a:pt x="515" y="9"/>
                </a:lnTo>
                <a:lnTo>
                  <a:pt x="502" y="9"/>
                </a:lnTo>
                <a:lnTo>
                  <a:pt x="488" y="9"/>
                </a:lnTo>
                <a:lnTo>
                  <a:pt x="483" y="9"/>
                </a:lnTo>
                <a:lnTo>
                  <a:pt x="474" y="9"/>
                </a:lnTo>
                <a:lnTo>
                  <a:pt x="473" y="9"/>
                </a:lnTo>
                <a:lnTo>
                  <a:pt x="456" y="9"/>
                </a:lnTo>
                <a:lnTo>
                  <a:pt x="447" y="9"/>
                </a:lnTo>
                <a:lnTo>
                  <a:pt x="430" y="9"/>
                </a:lnTo>
                <a:lnTo>
                  <a:pt x="426" y="9"/>
                </a:lnTo>
                <a:lnTo>
                  <a:pt x="420" y="11"/>
                </a:lnTo>
                <a:lnTo>
                  <a:pt x="419" y="9"/>
                </a:lnTo>
                <a:lnTo>
                  <a:pt x="404" y="9"/>
                </a:lnTo>
                <a:lnTo>
                  <a:pt x="399" y="9"/>
                </a:lnTo>
                <a:lnTo>
                  <a:pt x="398" y="9"/>
                </a:lnTo>
                <a:lnTo>
                  <a:pt x="387" y="9"/>
                </a:lnTo>
                <a:lnTo>
                  <a:pt x="383" y="9"/>
                </a:lnTo>
                <a:lnTo>
                  <a:pt x="365" y="9"/>
                </a:lnTo>
                <a:lnTo>
                  <a:pt x="361" y="9"/>
                </a:lnTo>
                <a:lnTo>
                  <a:pt x="344" y="9"/>
                </a:lnTo>
                <a:lnTo>
                  <a:pt x="315" y="9"/>
                </a:lnTo>
                <a:lnTo>
                  <a:pt x="312" y="9"/>
                </a:lnTo>
                <a:lnTo>
                  <a:pt x="305" y="9"/>
                </a:lnTo>
                <a:lnTo>
                  <a:pt x="301" y="9"/>
                </a:lnTo>
                <a:lnTo>
                  <a:pt x="298" y="9"/>
                </a:lnTo>
                <a:lnTo>
                  <a:pt x="265" y="9"/>
                </a:lnTo>
                <a:lnTo>
                  <a:pt x="258" y="8"/>
                </a:lnTo>
                <a:lnTo>
                  <a:pt x="255" y="8"/>
                </a:lnTo>
                <a:lnTo>
                  <a:pt x="251" y="8"/>
                </a:lnTo>
                <a:lnTo>
                  <a:pt x="248" y="8"/>
                </a:lnTo>
                <a:lnTo>
                  <a:pt x="209" y="6"/>
                </a:lnTo>
                <a:lnTo>
                  <a:pt x="205" y="6"/>
                </a:lnTo>
                <a:lnTo>
                  <a:pt x="177" y="6"/>
                </a:lnTo>
                <a:lnTo>
                  <a:pt x="173" y="6"/>
                </a:lnTo>
                <a:lnTo>
                  <a:pt x="166" y="6"/>
                </a:lnTo>
                <a:lnTo>
                  <a:pt x="162" y="6"/>
                </a:lnTo>
                <a:lnTo>
                  <a:pt x="141" y="5"/>
                </a:lnTo>
                <a:lnTo>
                  <a:pt x="126" y="5"/>
                </a:lnTo>
                <a:lnTo>
                  <a:pt x="109" y="5"/>
                </a:lnTo>
                <a:lnTo>
                  <a:pt x="104" y="5"/>
                </a:lnTo>
                <a:lnTo>
                  <a:pt x="86" y="4"/>
                </a:lnTo>
                <a:lnTo>
                  <a:pt x="83" y="4"/>
                </a:lnTo>
                <a:lnTo>
                  <a:pt x="34" y="2"/>
                </a:lnTo>
                <a:lnTo>
                  <a:pt x="23" y="0"/>
                </a:lnTo>
                <a:lnTo>
                  <a:pt x="2" y="0"/>
                </a:lnTo>
                <a:lnTo>
                  <a:pt x="1" y="13"/>
                </a:lnTo>
                <a:lnTo>
                  <a:pt x="0" y="30"/>
                </a:lnTo>
                <a:lnTo>
                  <a:pt x="0" y="55"/>
                </a:lnTo>
                <a:lnTo>
                  <a:pt x="33" y="55"/>
                </a:lnTo>
                <a:lnTo>
                  <a:pt x="52" y="57"/>
                </a:lnTo>
                <a:lnTo>
                  <a:pt x="72" y="57"/>
                </a:lnTo>
                <a:lnTo>
                  <a:pt x="74" y="58"/>
                </a:lnTo>
                <a:lnTo>
                  <a:pt x="76" y="58"/>
                </a:lnTo>
                <a:lnTo>
                  <a:pt x="83" y="58"/>
                </a:lnTo>
                <a:lnTo>
                  <a:pt x="94" y="58"/>
                </a:lnTo>
                <a:lnTo>
                  <a:pt x="98" y="59"/>
                </a:lnTo>
                <a:lnTo>
                  <a:pt x="118" y="59"/>
                </a:lnTo>
                <a:lnTo>
                  <a:pt x="138" y="59"/>
                </a:lnTo>
                <a:lnTo>
                  <a:pt x="149" y="61"/>
                </a:lnTo>
                <a:lnTo>
                  <a:pt x="165" y="61"/>
                </a:lnTo>
                <a:lnTo>
                  <a:pt x="172" y="62"/>
                </a:lnTo>
                <a:lnTo>
                  <a:pt x="176" y="62"/>
                </a:lnTo>
                <a:lnTo>
                  <a:pt x="181" y="62"/>
                </a:lnTo>
                <a:lnTo>
                  <a:pt x="204" y="62"/>
                </a:lnTo>
                <a:lnTo>
                  <a:pt x="211" y="62"/>
                </a:lnTo>
                <a:lnTo>
                  <a:pt x="224" y="62"/>
                </a:lnTo>
                <a:lnTo>
                  <a:pt x="226" y="62"/>
                </a:lnTo>
                <a:lnTo>
                  <a:pt x="258" y="64"/>
                </a:lnTo>
                <a:lnTo>
                  <a:pt x="258" y="78"/>
                </a:lnTo>
                <a:lnTo>
                  <a:pt x="256" y="112"/>
                </a:lnTo>
                <a:lnTo>
                  <a:pt x="256" y="118"/>
                </a:lnTo>
                <a:lnTo>
                  <a:pt x="256" y="128"/>
                </a:lnTo>
                <a:lnTo>
                  <a:pt x="256" y="131"/>
                </a:lnTo>
                <a:lnTo>
                  <a:pt x="255" y="138"/>
                </a:lnTo>
                <a:lnTo>
                  <a:pt x="255" y="146"/>
                </a:lnTo>
                <a:lnTo>
                  <a:pt x="255" y="160"/>
                </a:lnTo>
                <a:lnTo>
                  <a:pt x="255" y="174"/>
                </a:lnTo>
                <a:lnTo>
                  <a:pt x="255" y="177"/>
                </a:lnTo>
                <a:lnTo>
                  <a:pt x="255" y="182"/>
                </a:lnTo>
                <a:lnTo>
                  <a:pt x="255" y="196"/>
                </a:lnTo>
                <a:lnTo>
                  <a:pt x="255" y="200"/>
                </a:lnTo>
                <a:lnTo>
                  <a:pt x="255" y="209"/>
                </a:lnTo>
                <a:lnTo>
                  <a:pt x="255" y="214"/>
                </a:lnTo>
                <a:lnTo>
                  <a:pt x="254" y="225"/>
                </a:lnTo>
                <a:lnTo>
                  <a:pt x="254" y="242"/>
                </a:lnTo>
                <a:lnTo>
                  <a:pt x="254" y="249"/>
                </a:lnTo>
                <a:lnTo>
                  <a:pt x="254" y="256"/>
                </a:lnTo>
                <a:lnTo>
                  <a:pt x="252" y="277"/>
                </a:lnTo>
                <a:lnTo>
                  <a:pt x="256" y="276"/>
                </a:lnTo>
                <a:lnTo>
                  <a:pt x="268" y="283"/>
                </a:lnTo>
                <a:lnTo>
                  <a:pt x="274" y="292"/>
                </a:lnTo>
                <a:lnTo>
                  <a:pt x="297" y="295"/>
                </a:lnTo>
                <a:lnTo>
                  <a:pt x="299" y="295"/>
                </a:lnTo>
                <a:lnTo>
                  <a:pt x="319" y="299"/>
                </a:lnTo>
                <a:lnTo>
                  <a:pt x="322" y="302"/>
                </a:lnTo>
                <a:lnTo>
                  <a:pt x="323" y="315"/>
                </a:lnTo>
                <a:lnTo>
                  <a:pt x="330" y="319"/>
                </a:lnTo>
                <a:lnTo>
                  <a:pt x="336" y="318"/>
                </a:lnTo>
                <a:lnTo>
                  <a:pt x="345" y="319"/>
                </a:lnTo>
                <a:lnTo>
                  <a:pt x="363" y="326"/>
                </a:lnTo>
                <a:lnTo>
                  <a:pt x="374" y="323"/>
                </a:lnTo>
                <a:lnTo>
                  <a:pt x="374" y="324"/>
                </a:lnTo>
                <a:lnTo>
                  <a:pt x="380" y="326"/>
                </a:lnTo>
                <a:lnTo>
                  <a:pt x="386" y="331"/>
                </a:lnTo>
                <a:lnTo>
                  <a:pt x="391" y="333"/>
                </a:lnTo>
                <a:lnTo>
                  <a:pt x="408" y="326"/>
                </a:lnTo>
                <a:lnTo>
                  <a:pt x="413" y="327"/>
                </a:lnTo>
                <a:lnTo>
                  <a:pt x="418" y="326"/>
                </a:lnTo>
                <a:lnTo>
                  <a:pt x="422" y="324"/>
                </a:lnTo>
                <a:lnTo>
                  <a:pt x="423" y="341"/>
                </a:lnTo>
                <a:lnTo>
                  <a:pt x="431" y="341"/>
                </a:lnTo>
                <a:lnTo>
                  <a:pt x="431" y="352"/>
                </a:lnTo>
                <a:lnTo>
                  <a:pt x="441" y="357"/>
                </a:lnTo>
                <a:lnTo>
                  <a:pt x="463" y="343"/>
                </a:lnTo>
                <a:lnTo>
                  <a:pt x="468" y="351"/>
                </a:lnTo>
                <a:lnTo>
                  <a:pt x="472" y="350"/>
                </a:lnTo>
                <a:lnTo>
                  <a:pt x="474" y="350"/>
                </a:lnTo>
                <a:lnTo>
                  <a:pt x="484" y="359"/>
                </a:lnTo>
                <a:lnTo>
                  <a:pt x="502" y="354"/>
                </a:lnTo>
                <a:lnTo>
                  <a:pt x="501" y="366"/>
                </a:lnTo>
                <a:lnTo>
                  <a:pt x="508" y="371"/>
                </a:lnTo>
                <a:lnTo>
                  <a:pt x="523" y="345"/>
                </a:lnTo>
                <a:lnTo>
                  <a:pt x="524" y="345"/>
                </a:lnTo>
                <a:lnTo>
                  <a:pt x="541" y="359"/>
                </a:lnTo>
                <a:lnTo>
                  <a:pt x="554" y="351"/>
                </a:lnTo>
                <a:lnTo>
                  <a:pt x="555" y="351"/>
                </a:lnTo>
                <a:lnTo>
                  <a:pt x="554" y="354"/>
                </a:lnTo>
                <a:lnTo>
                  <a:pt x="563" y="365"/>
                </a:lnTo>
                <a:lnTo>
                  <a:pt x="570" y="365"/>
                </a:lnTo>
                <a:lnTo>
                  <a:pt x="573" y="369"/>
                </a:lnTo>
                <a:lnTo>
                  <a:pt x="584" y="365"/>
                </a:lnTo>
                <a:lnTo>
                  <a:pt x="606" y="352"/>
                </a:lnTo>
                <a:lnTo>
                  <a:pt x="620" y="355"/>
                </a:lnTo>
                <a:lnTo>
                  <a:pt x="629" y="352"/>
                </a:lnTo>
                <a:lnTo>
                  <a:pt x="630" y="350"/>
                </a:lnTo>
                <a:lnTo>
                  <a:pt x="643" y="347"/>
                </a:lnTo>
                <a:lnTo>
                  <a:pt x="643" y="344"/>
                </a:lnTo>
                <a:lnTo>
                  <a:pt x="645" y="345"/>
                </a:lnTo>
                <a:lnTo>
                  <a:pt x="648" y="350"/>
                </a:lnTo>
                <a:lnTo>
                  <a:pt x="647" y="350"/>
                </a:lnTo>
                <a:lnTo>
                  <a:pt x="669" y="350"/>
                </a:lnTo>
                <a:lnTo>
                  <a:pt x="672" y="350"/>
                </a:lnTo>
                <a:lnTo>
                  <a:pt x="673" y="344"/>
                </a:lnTo>
                <a:lnTo>
                  <a:pt x="683" y="343"/>
                </a:lnTo>
                <a:lnTo>
                  <a:pt x="686" y="344"/>
                </a:lnTo>
                <a:lnTo>
                  <a:pt x="686" y="347"/>
                </a:lnTo>
                <a:lnTo>
                  <a:pt x="697" y="351"/>
                </a:lnTo>
                <a:lnTo>
                  <a:pt x="708" y="364"/>
                </a:lnTo>
                <a:lnTo>
                  <a:pt x="712" y="365"/>
                </a:lnTo>
                <a:lnTo>
                  <a:pt x="712" y="362"/>
                </a:lnTo>
                <a:lnTo>
                  <a:pt x="719" y="364"/>
                </a:lnTo>
                <a:lnTo>
                  <a:pt x="719" y="366"/>
                </a:lnTo>
                <a:lnTo>
                  <a:pt x="720" y="366"/>
                </a:lnTo>
                <a:lnTo>
                  <a:pt x="719" y="368"/>
                </a:lnTo>
                <a:lnTo>
                  <a:pt x="730" y="371"/>
                </a:lnTo>
                <a:lnTo>
                  <a:pt x="740" y="378"/>
                </a:lnTo>
                <a:lnTo>
                  <a:pt x="743" y="375"/>
                </a:lnTo>
                <a:lnTo>
                  <a:pt x="743" y="347"/>
                </a:lnTo>
                <a:lnTo>
                  <a:pt x="743" y="344"/>
                </a:lnTo>
                <a:lnTo>
                  <a:pt x="743" y="341"/>
                </a:lnTo>
                <a:lnTo>
                  <a:pt x="743" y="338"/>
                </a:lnTo>
                <a:lnTo>
                  <a:pt x="743" y="322"/>
                </a:lnTo>
                <a:lnTo>
                  <a:pt x="743" y="315"/>
                </a:lnTo>
                <a:lnTo>
                  <a:pt x="743" y="308"/>
                </a:lnTo>
                <a:lnTo>
                  <a:pt x="743" y="284"/>
                </a:lnTo>
                <a:lnTo>
                  <a:pt x="741" y="278"/>
                </a:lnTo>
                <a:lnTo>
                  <a:pt x="741" y="265"/>
                </a:lnTo>
                <a:lnTo>
                  <a:pt x="741" y="259"/>
                </a:lnTo>
                <a:lnTo>
                  <a:pt x="741" y="255"/>
                </a:lnTo>
                <a:lnTo>
                  <a:pt x="741" y="238"/>
                </a:lnTo>
                <a:lnTo>
                  <a:pt x="741" y="232"/>
                </a:lnTo>
                <a:lnTo>
                  <a:pt x="741" y="198"/>
                </a:lnTo>
                <a:lnTo>
                  <a:pt x="740" y="184"/>
                </a:lnTo>
                <a:lnTo>
                  <a:pt x="740" y="182"/>
                </a:lnTo>
                <a:lnTo>
                  <a:pt x="740" y="181"/>
                </a:lnTo>
                <a:lnTo>
                  <a:pt x="741" y="181"/>
                </a:lnTo>
                <a:lnTo>
                  <a:pt x="740" y="181"/>
                </a:lnTo>
                <a:lnTo>
                  <a:pt x="738" y="170"/>
                </a:lnTo>
                <a:lnTo>
                  <a:pt x="738" y="168"/>
                </a:lnTo>
                <a:lnTo>
                  <a:pt x="736" y="154"/>
                </a:lnTo>
                <a:lnTo>
                  <a:pt x="736" y="150"/>
                </a:lnTo>
                <a:lnTo>
                  <a:pt x="736" y="147"/>
                </a:lnTo>
                <a:lnTo>
                  <a:pt x="734" y="142"/>
                </a:lnTo>
                <a:lnTo>
                  <a:pt x="733" y="136"/>
                </a:lnTo>
                <a:lnTo>
                  <a:pt x="731" y="129"/>
                </a:lnTo>
                <a:lnTo>
                  <a:pt x="729" y="104"/>
                </a:lnTo>
                <a:lnTo>
                  <a:pt x="727" y="101"/>
                </a:lnTo>
                <a:lnTo>
                  <a:pt x="726" y="97"/>
                </a:lnTo>
              </a:path>
            </a:pathLst>
          </a:custGeom>
          <a:noFill/>
          <a:ln w="63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6" name="Freeform 240"/>
          <p:cNvSpPr>
            <a:spLocks/>
          </p:cNvSpPr>
          <p:nvPr/>
        </p:nvSpPr>
        <p:spPr bwMode="auto">
          <a:xfrm>
            <a:off x="2489200" y="3935413"/>
            <a:ext cx="1884363" cy="1717675"/>
          </a:xfrm>
          <a:custGeom>
            <a:avLst/>
            <a:gdLst>
              <a:gd name="T0" fmla="*/ 555 w 1194"/>
              <a:gd name="T1" fmla="*/ 901 h 1167"/>
              <a:gd name="T2" fmla="*/ 496 w 1194"/>
              <a:gd name="T3" fmla="*/ 801 h 1167"/>
              <a:gd name="T4" fmla="*/ 469 w 1194"/>
              <a:gd name="T5" fmla="*/ 771 h 1167"/>
              <a:gd name="T6" fmla="*/ 408 w 1194"/>
              <a:gd name="T7" fmla="*/ 750 h 1167"/>
              <a:gd name="T8" fmla="*/ 335 w 1194"/>
              <a:gd name="T9" fmla="*/ 768 h 1167"/>
              <a:gd name="T10" fmla="*/ 243 w 1194"/>
              <a:gd name="T11" fmla="*/ 806 h 1167"/>
              <a:gd name="T12" fmla="*/ 161 w 1194"/>
              <a:gd name="T13" fmla="*/ 714 h 1167"/>
              <a:gd name="T14" fmla="*/ 85 w 1194"/>
              <a:gd name="T15" fmla="*/ 585 h 1167"/>
              <a:gd name="T16" fmla="*/ 11 w 1194"/>
              <a:gd name="T17" fmla="*/ 508 h 1167"/>
              <a:gd name="T18" fmla="*/ 24 w 1194"/>
              <a:gd name="T19" fmla="*/ 480 h 1167"/>
              <a:gd name="T20" fmla="*/ 154 w 1194"/>
              <a:gd name="T21" fmla="*/ 489 h 1167"/>
              <a:gd name="T22" fmla="*/ 258 w 1194"/>
              <a:gd name="T23" fmla="*/ 496 h 1167"/>
              <a:gd name="T24" fmla="*/ 315 w 1194"/>
              <a:gd name="T25" fmla="*/ 500 h 1167"/>
              <a:gd name="T26" fmla="*/ 324 w 1194"/>
              <a:gd name="T27" fmla="*/ 431 h 1167"/>
              <a:gd name="T28" fmla="*/ 330 w 1194"/>
              <a:gd name="T29" fmla="*/ 333 h 1167"/>
              <a:gd name="T30" fmla="*/ 333 w 1194"/>
              <a:gd name="T31" fmla="*/ 277 h 1167"/>
              <a:gd name="T32" fmla="*/ 337 w 1194"/>
              <a:gd name="T33" fmla="*/ 195 h 1167"/>
              <a:gd name="T34" fmla="*/ 340 w 1194"/>
              <a:gd name="T35" fmla="*/ 146 h 1167"/>
              <a:gd name="T36" fmla="*/ 344 w 1194"/>
              <a:gd name="T37" fmla="*/ 79 h 1167"/>
              <a:gd name="T38" fmla="*/ 422 w 1194"/>
              <a:gd name="T39" fmla="*/ 1 h 1167"/>
              <a:gd name="T40" fmla="*/ 467 w 1194"/>
              <a:gd name="T41" fmla="*/ 4 h 1167"/>
              <a:gd name="T42" fmla="*/ 530 w 1194"/>
              <a:gd name="T43" fmla="*/ 6 h 1167"/>
              <a:gd name="T44" fmla="*/ 605 w 1194"/>
              <a:gd name="T45" fmla="*/ 22 h 1167"/>
              <a:gd name="T46" fmla="*/ 602 w 1194"/>
              <a:gd name="T47" fmla="*/ 92 h 1167"/>
              <a:gd name="T48" fmla="*/ 602 w 1194"/>
              <a:gd name="T49" fmla="*/ 148 h 1167"/>
              <a:gd name="T50" fmla="*/ 600 w 1194"/>
              <a:gd name="T51" fmla="*/ 203 h 1167"/>
              <a:gd name="T52" fmla="*/ 643 w 1194"/>
              <a:gd name="T53" fmla="*/ 244 h 1167"/>
              <a:gd name="T54" fmla="*/ 682 w 1194"/>
              <a:gd name="T55" fmla="*/ 266 h 1167"/>
              <a:gd name="T56" fmla="*/ 732 w 1194"/>
              <a:gd name="T57" fmla="*/ 280 h 1167"/>
              <a:gd name="T58" fmla="*/ 768 w 1194"/>
              <a:gd name="T59" fmla="*/ 290 h 1167"/>
              <a:gd name="T60" fmla="*/ 816 w 1194"/>
              <a:gd name="T61" fmla="*/ 298 h 1167"/>
              <a:gd name="T62" fmla="*/ 852 w 1194"/>
              <a:gd name="T63" fmla="*/ 320 h 1167"/>
              <a:gd name="T64" fmla="*/ 898 w 1194"/>
              <a:gd name="T65" fmla="*/ 302 h 1167"/>
              <a:gd name="T66" fmla="*/ 963 w 1194"/>
              <a:gd name="T67" fmla="*/ 304 h 1167"/>
              <a:gd name="T68" fmla="*/ 990 w 1194"/>
              <a:gd name="T69" fmla="*/ 298 h 1167"/>
              <a:gd name="T70" fmla="*/ 1028 w 1194"/>
              <a:gd name="T71" fmla="*/ 292 h 1167"/>
              <a:gd name="T72" fmla="*/ 1061 w 1194"/>
              <a:gd name="T73" fmla="*/ 312 h 1167"/>
              <a:gd name="T74" fmla="*/ 1085 w 1194"/>
              <a:gd name="T75" fmla="*/ 325 h 1167"/>
              <a:gd name="T76" fmla="*/ 1123 w 1194"/>
              <a:gd name="T77" fmla="*/ 364 h 1167"/>
              <a:gd name="T78" fmla="*/ 1126 w 1194"/>
              <a:gd name="T79" fmla="*/ 423 h 1167"/>
              <a:gd name="T80" fmla="*/ 1129 w 1194"/>
              <a:gd name="T81" fmla="*/ 463 h 1167"/>
              <a:gd name="T82" fmla="*/ 1133 w 1194"/>
              <a:gd name="T83" fmla="*/ 511 h 1167"/>
              <a:gd name="T84" fmla="*/ 1173 w 1194"/>
              <a:gd name="T85" fmla="*/ 595 h 1167"/>
              <a:gd name="T86" fmla="*/ 1163 w 1194"/>
              <a:gd name="T87" fmla="*/ 680 h 1167"/>
              <a:gd name="T88" fmla="*/ 1166 w 1194"/>
              <a:gd name="T89" fmla="*/ 723 h 1167"/>
              <a:gd name="T90" fmla="*/ 1155 w 1194"/>
              <a:gd name="T91" fmla="*/ 763 h 1167"/>
              <a:gd name="T92" fmla="*/ 1090 w 1194"/>
              <a:gd name="T93" fmla="*/ 786 h 1167"/>
              <a:gd name="T94" fmla="*/ 1068 w 1194"/>
              <a:gd name="T95" fmla="*/ 757 h 1167"/>
              <a:gd name="T96" fmla="*/ 1051 w 1194"/>
              <a:gd name="T97" fmla="*/ 771 h 1167"/>
              <a:gd name="T98" fmla="*/ 1078 w 1194"/>
              <a:gd name="T99" fmla="*/ 805 h 1167"/>
              <a:gd name="T100" fmla="*/ 938 w 1194"/>
              <a:gd name="T101" fmla="*/ 904 h 1167"/>
              <a:gd name="T102" fmla="*/ 865 w 1194"/>
              <a:gd name="T103" fmla="*/ 975 h 1167"/>
              <a:gd name="T104" fmla="*/ 834 w 1194"/>
              <a:gd name="T105" fmla="*/ 1067 h 1167"/>
              <a:gd name="T106" fmla="*/ 811 w 1194"/>
              <a:gd name="T107" fmla="*/ 1178 h 1167"/>
              <a:gd name="T108" fmla="*/ 710 w 1194"/>
              <a:gd name="T109" fmla="*/ 1151 h 1167"/>
              <a:gd name="T110" fmla="*/ 641 w 1194"/>
              <a:gd name="T111" fmla="*/ 1067 h 116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194"/>
              <a:gd name="T169" fmla="*/ 0 h 1167"/>
              <a:gd name="T170" fmla="*/ 1194 w 1194"/>
              <a:gd name="T171" fmla="*/ 1167 h 116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194" h="1167">
                <a:moveTo>
                  <a:pt x="615" y="964"/>
                </a:moveTo>
                <a:lnTo>
                  <a:pt x="606" y="951"/>
                </a:lnTo>
                <a:lnTo>
                  <a:pt x="593" y="934"/>
                </a:lnTo>
                <a:lnTo>
                  <a:pt x="574" y="913"/>
                </a:lnTo>
                <a:lnTo>
                  <a:pt x="570" y="906"/>
                </a:lnTo>
                <a:lnTo>
                  <a:pt x="561" y="881"/>
                </a:lnTo>
                <a:lnTo>
                  <a:pt x="563" y="880"/>
                </a:lnTo>
                <a:lnTo>
                  <a:pt x="539" y="836"/>
                </a:lnTo>
                <a:lnTo>
                  <a:pt x="534" y="816"/>
                </a:lnTo>
                <a:lnTo>
                  <a:pt x="524" y="806"/>
                </a:lnTo>
                <a:lnTo>
                  <a:pt x="521" y="798"/>
                </a:lnTo>
                <a:lnTo>
                  <a:pt x="502" y="783"/>
                </a:lnTo>
                <a:lnTo>
                  <a:pt x="498" y="773"/>
                </a:lnTo>
                <a:lnTo>
                  <a:pt x="491" y="772"/>
                </a:lnTo>
                <a:lnTo>
                  <a:pt x="488" y="768"/>
                </a:lnTo>
                <a:lnTo>
                  <a:pt x="481" y="766"/>
                </a:lnTo>
                <a:lnTo>
                  <a:pt x="479" y="755"/>
                </a:lnTo>
                <a:lnTo>
                  <a:pt x="475" y="755"/>
                </a:lnTo>
                <a:lnTo>
                  <a:pt x="464" y="740"/>
                </a:lnTo>
                <a:lnTo>
                  <a:pt x="455" y="740"/>
                </a:lnTo>
                <a:lnTo>
                  <a:pt x="455" y="737"/>
                </a:lnTo>
                <a:lnTo>
                  <a:pt x="434" y="737"/>
                </a:lnTo>
                <a:lnTo>
                  <a:pt x="413" y="732"/>
                </a:lnTo>
                <a:lnTo>
                  <a:pt x="412" y="734"/>
                </a:lnTo>
                <a:lnTo>
                  <a:pt x="407" y="733"/>
                </a:lnTo>
                <a:lnTo>
                  <a:pt x="407" y="736"/>
                </a:lnTo>
                <a:lnTo>
                  <a:pt x="381" y="723"/>
                </a:lnTo>
                <a:lnTo>
                  <a:pt x="362" y="737"/>
                </a:lnTo>
                <a:lnTo>
                  <a:pt x="355" y="737"/>
                </a:lnTo>
                <a:lnTo>
                  <a:pt x="339" y="752"/>
                </a:lnTo>
                <a:lnTo>
                  <a:pt x="325" y="790"/>
                </a:lnTo>
                <a:lnTo>
                  <a:pt x="305" y="809"/>
                </a:lnTo>
                <a:lnTo>
                  <a:pt x="299" y="819"/>
                </a:lnTo>
                <a:lnTo>
                  <a:pt x="278" y="812"/>
                </a:lnTo>
                <a:lnTo>
                  <a:pt x="266" y="799"/>
                </a:lnTo>
                <a:lnTo>
                  <a:pt x="245" y="788"/>
                </a:lnTo>
                <a:lnTo>
                  <a:pt x="241" y="784"/>
                </a:lnTo>
                <a:lnTo>
                  <a:pt x="221" y="777"/>
                </a:lnTo>
                <a:lnTo>
                  <a:pt x="212" y="770"/>
                </a:lnTo>
                <a:lnTo>
                  <a:pt x="199" y="755"/>
                </a:lnTo>
                <a:lnTo>
                  <a:pt x="177" y="740"/>
                </a:lnTo>
                <a:lnTo>
                  <a:pt x="163" y="698"/>
                </a:lnTo>
                <a:lnTo>
                  <a:pt x="162" y="671"/>
                </a:lnTo>
                <a:lnTo>
                  <a:pt x="148" y="640"/>
                </a:lnTo>
                <a:lnTo>
                  <a:pt x="140" y="629"/>
                </a:lnTo>
                <a:lnTo>
                  <a:pt x="138" y="623"/>
                </a:lnTo>
                <a:lnTo>
                  <a:pt x="106" y="603"/>
                </a:lnTo>
                <a:lnTo>
                  <a:pt x="86" y="573"/>
                </a:lnTo>
                <a:lnTo>
                  <a:pt x="73" y="565"/>
                </a:lnTo>
                <a:lnTo>
                  <a:pt x="54" y="539"/>
                </a:lnTo>
                <a:lnTo>
                  <a:pt x="43" y="533"/>
                </a:lnTo>
                <a:lnTo>
                  <a:pt x="33" y="525"/>
                </a:lnTo>
                <a:lnTo>
                  <a:pt x="19" y="496"/>
                </a:lnTo>
                <a:lnTo>
                  <a:pt x="11" y="496"/>
                </a:lnTo>
                <a:lnTo>
                  <a:pt x="9" y="492"/>
                </a:lnTo>
                <a:lnTo>
                  <a:pt x="0" y="479"/>
                </a:lnTo>
                <a:lnTo>
                  <a:pt x="2" y="476"/>
                </a:lnTo>
                <a:lnTo>
                  <a:pt x="0" y="470"/>
                </a:lnTo>
                <a:lnTo>
                  <a:pt x="2" y="468"/>
                </a:lnTo>
                <a:lnTo>
                  <a:pt x="24" y="470"/>
                </a:lnTo>
                <a:lnTo>
                  <a:pt x="36" y="470"/>
                </a:lnTo>
                <a:lnTo>
                  <a:pt x="47" y="471"/>
                </a:lnTo>
                <a:lnTo>
                  <a:pt x="59" y="472"/>
                </a:lnTo>
                <a:lnTo>
                  <a:pt x="115" y="478"/>
                </a:lnTo>
                <a:lnTo>
                  <a:pt x="140" y="479"/>
                </a:lnTo>
                <a:lnTo>
                  <a:pt x="156" y="479"/>
                </a:lnTo>
                <a:lnTo>
                  <a:pt x="163" y="479"/>
                </a:lnTo>
                <a:lnTo>
                  <a:pt x="206" y="483"/>
                </a:lnTo>
                <a:lnTo>
                  <a:pt x="216" y="483"/>
                </a:lnTo>
                <a:lnTo>
                  <a:pt x="238" y="485"/>
                </a:lnTo>
                <a:lnTo>
                  <a:pt x="241" y="485"/>
                </a:lnTo>
                <a:lnTo>
                  <a:pt x="262" y="486"/>
                </a:lnTo>
                <a:lnTo>
                  <a:pt x="263" y="486"/>
                </a:lnTo>
                <a:lnTo>
                  <a:pt x="264" y="486"/>
                </a:lnTo>
                <a:lnTo>
                  <a:pt x="274" y="486"/>
                </a:lnTo>
                <a:lnTo>
                  <a:pt x="298" y="489"/>
                </a:lnTo>
                <a:lnTo>
                  <a:pt x="301" y="489"/>
                </a:lnTo>
                <a:lnTo>
                  <a:pt x="319" y="489"/>
                </a:lnTo>
                <a:lnTo>
                  <a:pt x="324" y="489"/>
                </a:lnTo>
                <a:lnTo>
                  <a:pt x="324" y="479"/>
                </a:lnTo>
                <a:lnTo>
                  <a:pt x="325" y="463"/>
                </a:lnTo>
                <a:lnTo>
                  <a:pt x="327" y="438"/>
                </a:lnTo>
                <a:lnTo>
                  <a:pt x="327" y="432"/>
                </a:lnTo>
                <a:lnTo>
                  <a:pt x="328" y="421"/>
                </a:lnTo>
                <a:lnTo>
                  <a:pt x="328" y="400"/>
                </a:lnTo>
                <a:lnTo>
                  <a:pt x="330" y="385"/>
                </a:lnTo>
                <a:lnTo>
                  <a:pt x="331" y="367"/>
                </a:lnTo>
                <a:lnTo>
                  <a:pt x="332" y="339"/>
                </a:lnTo>
                <a:lnTo>
                  <a:pt x="332" y="338"/>
                </a:lnTo>
                <a:lnTo>
                  <a:pt x="334" y="325"/>
                </a:lnTo>
                <a:lnTo>
                  <a:pt x="334" y="323"/>
                </a:lnTo>
                <a:lnTo>
                  <a:pt x="334" y="318"/>
                </a:lnTo>
                <a:lnTo>
                  <a:pt x="335" y="307"/>
                </a:lnTo>
                <a:lnTo>
                  <a:pt x="335" y="303"/>
                </a:lnTo>
                <a:lnTo>
                  <a:pt x="335" y="291"/>
                </a:lnTo>
                <a:lnTo>
                  <a:pt x="337" y="271"/>
                </a:lnTo>
                <a:lnTo>
                  <a:pt x="338" y="245"/>
                </a:lnTo>
                <a:lnTo>
                  <a:pt x="338" y="238"/>
                </a:lnTo>
                <a:lnTo>
                  <a:pt x="339" y="225"/>
                </a:lnTo>
                <a:lnTo>
                  <a:pt x="341" y="217"/>
                </a:lnTo>
                <a:lnTo>
                  <a:pt x="341" y="191"/>
                </a:lnTo>
                <a:lnTo>
                  <a:pt x="342" y="177"/>
                </a:lnTo>
                <a:lnTo>
                  <a:pt x="342" y="167"/>
                </a:lnTo>
                <a:lnTo>
                  <a:pt x="344" y="162"/>
                </a:lnTo>
                <a:lnTo>
                  <a:pt x="344" y="148"/>
                </a:lnTo>
                <a:lnTo>
                  <a:pt x="344" y="142"/>
                </a:lnTo>
                <a:lnTo>
                  <a:pt x="345" y="133"/>
                </a:lnTo>
                <a:lnTo>
                  <a:pt x="345" y="127"/>
                </a:lnTo>
                <a:lnTo>
                  <a:pt x="346" y="94"/>
                </a:lnTo>
                <a:lnTo>
                  <a:pt x="346" y="81"/>
                </a:lnTo>
                <a:lnTo>
                  <a:pt x="348" y="80"/>
                </a:lnTo>
                <a:lnTo>
                  <a:pt x="348" y="77"/>
                </a:lnTo>
                <a:lnTo>
                  <a:pt x="349" y="47"/>
                </a:lnTo>
                <a:lnTo>
                  <a:pt x="350" y="0"/>
                </a:lnTo>
                <a:lnTo>
                  <a:pt x="355" y="0"/>
                </a:lnTo>
                <a:lnTo>
                  <a:pt x="388" y="0"/>
                </a:lnTo>
                <a:lnTo>
                  <a:pt x="407" y="1"/>
                </a:lnTo>
                <a:lnTo>
                  <a:pt x="427" y="1"/>
                </a:lnTo>
                <a:lnTo>
                  <a:pt x="430" y="2"/>
                </a:lnTo>
                <a:lnTo>
                  <a:pt x="431" y="2"/>
                </a:lnTo>
                <a:lnTo>
                  <a:pt x="438" y="2"/>
                </a:lnTo>
                <a:lnTo>
                  <a:pt x="449" y="2"/>
                </a:lnTo>
                <a:lnTo>
                  <a:pt x="453" y="4"/>
                </a:lnTo>
                <a:lnTo>
                  <a:pt x="473" y="4"/>
                </a:lnTo>
                <a:lnTo>
                  <a:pt x="493" y="4"/>
                </a:lnTo>
                <a:lnTo>
                  <a:pt x="504" y="5"/>
                </a:lnTo>
                <a:lnTo>
                  <a:pt x="520" y="5"/>
                </a:lnTo>
                <a:lnTo>
                  <a:pt x="527" y="6"/>
                </a:lnTo>
                <a:lnTo>
                  <a:pt x="531" y="6"/>
                </a:lnTo>
                <a:lnTo>
                  <a:pt x="536" y="6"/>
                </a:lnTo>
                <a:lnTo>
                  <a:pt x="559" y="6"/>
                </a:lnTo>
                <a:lnTo>
                  <a:pt x="565" y="6"/>
                </a:lnTo>
                <a:lnTo>
                  <a:pt x="579" y="6"/>
                </a:lnTo>
                <a:lnTo>
                  <a:pt x="581" y="6"/>
                </a:lnTo>
                <a:lnTo>
                  <a:pt x="613" y="8"/>
                </a:lnTo>
                <a:lnTo>
                  <a:pt x="613" y="22"/>
                </a:lnTo>
                <a:lnTo>
                  <a:pt x="611" y="56"/>
                </a:lnTo>
                <a:lnTo>
                  <a:pt x="611" y="62"/>
                </a:lnTo>
                <a:lnTo>
                  <a:pt x="611" y="72"/>
                </a:lnTo>
                <a:lnTo>
                  <a:pt x="611" y="74"/>
                </a:lnTo>
                <a:lnTo>
                  <a:pt x="610" y="81"/>
                </a:lnTo>
                <a:lnTo>
                  <a:pt x="610" y="90"/>
                </a:lnTo>
                <a:lnTo>
                  <a:pt x="610" y="103"/>
                </a:lnTo>
                <a:lnTo>
                  <a:pt x="610" y="117"/>
                </a:lnTo>
                <a:lnTo>
                  <a:pt x="610" y="120"/>
                </a:lnTo>
                <a:lnTo>
                  <a:pt x="610" y="126"/>
                </a:lnTo>
                <a:lnTo>
                  <a:pt x="610" y="140"/>
                </a:lnTo>
                <a:lnTo>
                  <a:pt x="610" y="144"/>
                </a:lnTo>
                <a:lnTo>
                  <a:pt x="610" y="152"/>
                </a:lnTo>
                <a:lnTo>
                  <a:pt x="610" y="158"/>
                </a:lnTo>
                <a:lnTo>
                  <a:pt x="608" y="169"/>
                </a:lnTo>
                <a:lnTo>
                  <a:pt x="608" y="185"/>
                </a:lnTo>
                <a:lnTo>
                  <a:pt x="608" y="192"/>
                </a:lnTo>
                <a:lnTo>
                  <a:pt x="608" y="199"/>
                </a:lnTo>
                <a:lnTo>
                  <a:pt x="607" y="220"/>
                </a:lnTo>
                <a:lnTo>
                  <a:pt x="611" y="219"/>
                </a:lnTo>
                <a:lnTo>
                  <a:pt x="622" y="225"/>
                </a:lnTo>
                <a:lnTo>
                  <a:pt x="629" y="235"/>
                </a:lnTo>
                <a:lnTo>
                  <a:pt x="651" y="238"/>
                </a:lnTo>
                <a:lnTo>
                  <a:pt x="654" y="238"/>
                </a:lnTo>
                <a:lnTo>
                  <a:pt x="674" y="242"/>
                </a:lnTo>
                <a:lnTo>
                  <a:pt x="676" y="245"/>
                </a:lnTo>
                <a:lnTo>
                  <a:pt x="678" y="257"/>
                </a:lnTo>
                <a:lnTo>
                  <a:pt x="685" y="262"/>
                </a:lnTo>
                <a:lnTo>
                  <a:pt x="690" y="260"/>
                </a:lnTo>
                <a:lnTo>
                  <a:pt x="700" y="262"/>
                </a:lnTo>
                <a:lnTo>
                  <a:pt x="718" y="268"/>
                </a:lnTo>
                <a:lnTo>
                  <a:pt x="729" y="266"/>
                </a:lnTo>
                <a:lnTo>
                  <a:pt x="729" y="267"/>
                </a:lnTo>
                <a:lnTo>
                  <a:pt x="735" y="268"/>
                </a:lnTo>
                <a:lnTo>
                  <a:pt x="740" y="274"/>
                </a:lnTo>
                <a:lnTo>
                  <a:pt x="746" y="275"/>
                </a:lnTo>
                <a:lnTo>
                  <a:pt x="762" y="268"/>
                </a:lnTo>
                <a:lnTo>
                  <a:pt x="768" y="270"/>
                </a:lnTo>
                <a:lnTo>
                  <a:pt x="772" y="268"/>
                </a:lnTo>
                <a:lnTo>
                  <a:pt x="776" y="267"/>
                </a:lnTo>
                <a:lnTo>
                  <a:pt x="778" y="284"/>
                </a:lnTo>
                <a:lnTo>
                  <a:pt x="786" y="284"/>
                </a:lnTo>
                <a:lnTo>
                  <a:pt x="786" y="295"/>
                </a:lnTo>
                <a:lnTo>
                  <a:pt x="796" y="299"/>
                </a:lnTo>
                <a:lnTo>
                  <a:pt x="818" y="285"/>
                </a:lnTo>
                <a:lnTo>
                  <a:pt x="822" y="293"/>
                </a:lnTo>
                <a:lnTo>
                  <a:pt x="826" y="292"/>
                </a:lnTo>
                <a:lnTo>
                  <a:pt x="829" y="292"/>
                </a:lnTo>
                <a:lnTo>
                  <a:pt x="839" y="302"/>
                </a:lnTo>
                <a:lnTo>
                  <a:pt x="857" y="296"/>
                </a:lnTo>
                <a:lnTo>
                  <a:pt x="855" y="309"/>
                </a:lnTo>
                <a:lnTo>
                  <a:pt x="862" y="313"/>
                </a:lnTo>
                <a:lnTo>
                  <a:pt x="878" y="288"/>
                </a:lnTo>
                <a:lnTo>
                  <a:pt x="879" y="288"/>
                </a:lnTo>
                <a:lnTo>
                  <a:pt x="896" y="302"/>
                </a:lnTo>
                <a:lnTo>
                  <a:pt x="908" y="293"/>
                </a:lnTo>
                <a:lnTo>
                  <a:pt x="910" y="293"/>
                </a:lnTo>
                <a:lnTo>
                  <a:pt x="908" y="296"/>
                </a:lnTo>
                <a:lnTo>
                  <a:pt x="918" y="307"/>
                </a:lnTo>
                <a:lnTo>
                  <a:pt x="925" y="307"/>
                </a:lnTo>
                <a:lnTo>
                  <a:pt x="928" y="311"/>
                </a:lnTo>
                <a:lnTo>
                  <a:pt x="939" y="307"/>
                </a:lnTo>
                <a:lnTo>
                  <a:pt x="961" y="295"/>
                </a:lnTo>
                <a:lnTo>
                  <a:pt x="975" y="298"/>
                </a:lnTo>
                <a:lnTo>
                  <a:pt x="983" y="295"/>
                </a:lnTo>
                <a:lnTo>
                  <a:pt x="984" y="292"/>
                </a:lnTo>
                <a:lnTo>
                  <a:pt x="997" y="289"/>
                </a:lnTo>
                <a:lnTo>
                  <a:pt x="997" y="286"/>
                </a:lnTo>
                <a:lnTo>
                  <a:pt x="1000" y="288"/>
                </a:lnTo>
                <a:lnTo>
                  <a:pt x="1002" y="292"/>
                </a:lnTo>
                <a:lnTo>
                  <a:pt x="1001" y="292"/>
                </a:lnTo>
                <a:lnTo>
                  <a:pt x="1023" y="292"/>
                </a:lnTo>
                <a:lnTo>
                  <a:pt x="1026" y="292"/>
                </a:lnTo>
                <a:lnTo>
                  <a:pt x="1027" y="286"/>
                </a:lnTo>
                <a:lnTo>
                  <a:pt x="1037" y="285"/>
                </a:lnTo>
                <a:lnTo>
                  <a:pt x="1040" y="286"/>
                </a:lnTo>
                <a:lnTo>
                  <a:pt x="1040" y="289"/>
                </a:lnTo>
                <a:lnTo>
                  <a:pt x="1051" y="293"/>
                </a:lnTo>
                <a:lnTo>
                  <a:pt x="1062" y="306"/>
                </a:lnTo>
                <a:lnTo>
                  <a:pt x="1066" y="307"/>
                </a:lnTo>
                <a:lnTo>
                  <a:pt x="1066" y="305"/>
                </a:lnTo>
                <a:lnTo>
                  <a:pt x="1073" y="306"/>
                </a:lnTo>
                <a:lnTo>
                  <a:pt x="1073" y="309"/>
                </a:lnTo>
                <a:lnTo>
                  <a:pt x="1075" y="309"/>
                </a:lnTo>
                <a:lnTo>
                  <a:pt x="1073" y="310"/>
                </a:lnTo>
                <a:lnTo>
                  <a:pt x="1084" y="313"/>
                </a:lnTo>
                <a:lnTo>
                  <a:pt x="1094" y="320"/>
                </a:lnTo>
                <a:lnTo>
                  <a:pt x="1097" y="317"/>
                </a:lnTo>
                <a:lnTo>
                  <a:pt x="1106" y="327"/>
                </a:lnTo>
                <a:lnTo>
                  <a:pt x="1118" y="321"/>
                </a:lnTo>
                <a:lnTo>
                  <a:pt x="1137" y="325"/>
                </a:lnTo>
                <a:lnTo>
                  <a:pt x="1137" y="328"/>
                </a:lnTo>
                <a:lnTo>
                  <a:pt x="1137" y="345"/>
                </a:lnTo>
                <a:lnTo>
                  <a:pt x="1137" y="356"/>
                </a:lnTo>
                <a:lnTo>
                  <a:pt x="1138" y="357"/>
                </a:lnTo>
                <a:lnTo>
                  <a:pt x="1138" y="371"/>
                </a:lnTo>
                <a:lnTo>
                  <a:pt x="1140" y="382"/>
                </a:lnTo>
                <a:lnTo>
                  <a:pt x="1140" y="385"/>
                </a:lnTo>
                <a:lnTo>
                  <a:pt x="1140" y="397"/>
                </a:lnTo>
                <a:lnTo>
                  <a:pt x="1140" y="413"/>
                </a:lnTo>
                <a:lnTo>
                  <a:pt x="1140" y="414"/>
                </a:lnTo>
                <a:lnTo>
                  <a:pt x="1140" y="418"/>
                </a:lnTo>
                <a:lnTo>
                  <a:pt x="1141" y="425"/>
                </a:lnTo>
                <a:lnTo>
                  <a:pt x="1141" y="439"/>
                </a:lnTo>
                <a:lnTo>
                  <a:pt x="1143" y="451"/>
                </a:lnTo>
                <a:lnTo>
                  <a:pt x="1143" y="453"/>
                </a:lnTo>
                <a:lnTo>
                  <a:pt x="1143" y="467"/>
                </a:lnTo>
                <a:lnTo>
                  <a:pt x="1143" y="472"/>
                </a:lnTo>
                <a:lnTo>
                  <a:pt x="1144" y="493"/>
                </a:lnTo>
                <a:lnTo>
                  <a:pt x="1145" y="496"/>
                </a:lnTo>
                <a:lnTo>
                  <a:pt x="1147" y="496"/>
                </a:lnTo>
                <a:lnTo>
                  <a:pt x="1147" y="499"/>
                </a:lnTo>
                <a:lnTo>
                  <a:pt x="1159" y="510"/>
                </a:lnTo>
                <a:lnTo>
                  <a:pt x="1163" y="521"/>
                </a:lnTo>
                <a:lnTo>
                  <a:pt x="1163" y="539"/>
                </a:lnTo>
                <a:lnTo>
                  <a:pt x="1174" y="547"/>
                </a:lnTo>
                <a:lnTo>
                  <a:pt x="1173" y="549"/>
                </a:lnTo>
                <a:lnTo>
                  <a:pt x="1187" y="582"/>
                </a:lnTo>
                <a:lnTo>
                  <a:pt x="1193" y="582"/>
                </a:lnTo>
                <a:lnTo>
                  <a:pt x="1190" y="601"/>
                </a:lnTo>
                <a:lnTo>
                  <a:pt x="1193" y="615"/>
                </a:lnTo>
                <a:lnTo>
                  <a:pt x="1188" y="629"/>
                </a:lnTo>
                <a:lnTo>
                  <a:pt x="1180" y="657"/>
                </a:lnTo>
                <a:lnTo>
                  <a:pt x="1177" y="666"/>
                </a:lnTo>
                <a:lnTo>
                  <a:pt x="1177" y="668"/>
                </a:lnTo>
                <a:lnTo>
                  <a:pt x="1177" y="676"/>
                </a:lnTo>
                <a:lnTo>
                  <a:pt x="1183" y="684"/>
                </a:lnTo>
                <a:lnTo>
                  <a:pt x="1183" y="697"/>
                </a:lnTo>
                <a:lnTo>
                  <a:pt x="1181" y="705"/>
                </a:lnTo>
                <a:lnTo>
                  <a:pt x="1180" y="707"/>
                </a:lnTo>
                <a:lnTo>
                  <a:pt x="1177" y="711"/>
                </a:lnTo>
                <a:lnTo>
                  <a:pt x="1170" y="726"/>
                </a:lnTo>
                <a:lnTo>
                  <a:pt x="1166" y="727"/>
                </a:lnTo>
                <a:lnTo>
                  <a:pt x="1169" y="740"/>
                </a:lnTo>
                <a:lnTo>
                  <a:pt x="1173" y="750"/>
                </a:lnTo>
                <a:lnTo>
                  <a:pt x="1169" y="747"/>
                </a:lnTo>
                <a:lnTo>
                  <a:pt x="1154" y="747"/>
                </a:lnTo>
                <a:lnTo>
                  <a:pt x="1125" y="761"/>
                </a:lnTo>
                <a:lnTo>
                  <a:pt x="1123" y="761"/>
                </a:lnTo>
                <a:lnTo>
                  <a:pt x="1090" y="784"/>
                </a:lnTo>
                <a:lnTo>
                  <a:pt x="1084" y="783"/>
                </a:lnTo>
                <a:lnTo>
                  <a:pt x="1102" y="768"/>
                </a:lnTo>
                <a:lnTo>
                  <a:pt x="1111" y="765"/>
                </a:lnTo>
                <a:lnTo>
                  <a:pt x="1111" y="763"/>
                </a:lnTo>
                <a:lnTo>
                  <a:pt x="1100" y="762"/>
                </a:lnTo>
                <a:lnTo>
                  <a:pt x="1087" y="766"/>
                </a:lnTo>
                <a:lnTo>
                  <a:pt x="1087" y="738"/>
                </a:lnTo>
                <a:lnTo>
                  <a:pt x="1080" y="741"/>
                </a:lnTo>
                <a:lnTo>
                  <a:pt x="1076" y="751"/>
                </a:lnTo>
                <a:lnTo>
                  <a:pt x="1070" y="750"/>
                </a:lnTo>
                <a:lnTo>
                  <a:pt x="1068" y="750"/>
                </a:lnTo>
                <a:lnTo>
                  <a:pt x="1066" y="750"/>
                </a:lnTo>
                <a:lnTo>
                  <a:pt x="1063" y="755"/>
                </a:lnTo>
                <a:lnTo>
                  <a:pt x="1065" y="761"/>
                </a:lnTo>
                <a:lnTo>
                  <a:pt x="1063" y="763"/>
                </a:lnTo>
                <a:lnTo>
                  <a:pt x="1065" y="766"/>
                </a:lnTo>
                <a:lnTo>
                  <a:pt x="1073" y="769"/>
                </a:lnTo>
                <a:lnTo>
                  <a:pt x="1077" y="781"/>
                </a:lnTo>
                <a:lnTo>
                  <a:pt x="1090" y="787"/>
                </a:lnTo>
                <a:lnTo>
                  <a:pt x="1054" y="816"/>
                </a:lnTo>
                <a:lnTo>
                  <a:pt x="1030" y="838"/>
                </a:lnTo>
                <a:lnTo>
                  <a:pt x="1020" y="844"/>
                </a:lnTo>
                <a:lnTo>
                  <a:pt x="1019" y="844"/>
                </a:lnTo>
                <a:lnTo>
                  <a:pt x="982" y="866"/>
                </a:lnTo>
                <a:lnTo>
                  <a:pt x="950" y="884"/>
                </a:lnTo>
                <a:lnTo>
                  <a:pt x="937" y="894"/>
                </a:lnTo>
                <a:lnTo>
                  <a:pt x="926" y="903"/>
                </a:lnTo>
                <a:lnTo>
                  <a:pt x="915" y="910"/>
                </a:lnTo>
                <a:lnTo>
                  <a:pt x="893" y="930"/>
                </a:lnTo>
                <a:lnTo>
                  <a:pt x="876" y="951"/>
                </a:lnTo>
                <a:lnTo>
                  <a:pt x="875" y="953"/>
                </a:lnTo>
                <a:lnTo>
                  <a:pt x="876" y="953"/>
                </a:lnTo>
                <a:lnTo>
                  <a:pt x="867" y="964"/>
                </a:lnTo>
                <a:lnTo>
                  <a:pt x="858" y="981"/>
                </a:lnTo>
                <a:lnTo>
                  <a:pt x="846" y="1014"/>
                </a:lnTo>
                <a:lnTo>
                  <a:pt x="846" y="1017"/>
                </a:lnTo>
                <a:lnTo>
                  <a:pt x="844" y="1043"/>
                </a:lnTo>
                <a:lnTo>
                  <a:pt x="853" y="1088"/>
                </a:lnTo>
                <a:lnTo>
                  <a:pt x="860" y="1107"/>
                </a:lnTo>
                <a:lnTo>
                  <a:pt x="867" y="1152"/>
                </a:lnTo>
                <a:lnTo>
                  <a:pt x="846" y="1166"/>
                </a:lnTo>
                <a:lnTo>
                  <a:pt x="833" y="1164"/>
                </a:lnTo>
                <a:lnTo>
                  <a:pt x="821" y="1152"/>
                </a:lnTo>
                <a:lnTo>
                  <a:pt x="797" y="1145"/>
                </a:lnTo>
                <a:lnTo>
                  <a:pt x="760" y="1145"/>
                </a:lnTo>
                <a:lnTo>
                  <a:pt x="757" y="1139"/>
                </a:lnTo>
                <a:lnTo>
                  <a:pt x="753" y="1139"/>
                </a:lnTo>
                <a:lnTo>
                  <a:pt x="726" y="1124"/>
                </a:lnTo>
                <a:lnTo>
                  <a:pt x="718" y="1125"/>
                </a:lnTo>
                <a:lnTo>
                  <a:pt x="711" y="1120"/>
                </a:lnTo>
                <a:lnTo>
                  <a:pt x="711" y="1116"/>
                </a:lnTo>
                <a:lnTo>
                  <a:pt x="688" y="1109"/>
                </a:lnTo>
                <a:lnTo>
                  <a:pt x="671" y="1091"/>
                </a:lnTo>
                <a:lnTo>
                  <a:pt x="663" y="1062"/>
                </a:lnTo>
                <a:lnTo>
                  <a:pt x="649" y="1043"/>
                </a:lnTo>
                <a:lnTo>
                  <a:pt x="645" y="1014"/>
                </a:lnTo>
                <a:lnTo>
                  <a:pt x="640" y="989"/>
                </a:lnTo>
                <a:lnTo>
                  <a:pt x="629" y="974"/>
                </a:lnTo>
                <a:lnTo>
                  <a:pt x="617" y="967"/>
                </a:lnTo>
                <a:lnTo>
                  <a:pt x="615" y="964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97" name="Freeform 241"/>
          <p:cNvSpPr>
            <a:spLocks/>
          </p:cNvSpPr>
          <p:nvPr/>
        </p:nvSpPr>
        <p:spPr bwMode="auto">
          <a:xfrm>
            <a:off x="1344613" y="3708400"/>
            <a:ext cx="900112" cy="992188"/>
          </a:xfrm>
          <a:custGeom>
            <a:avLst/>
            <a:gdLst>
              <a:gd name="T0" fmla="*/ 11 w 570"/>
              <a:gd name="T1" fmla="*/ 461 h 673"/>
              <a:gd name="T2" fmla="*/ 36 w 570"/>
              <a:gd name="T3" fmla="*/ 433 h 673"/>
              <a:gd name="T4" fmla="*/ 19 w 570"/>
              <a:gd name="T5" fmla="*/ 421 h 673"/>
              <a:gd name="T6" fmla="*/ 31 w 570"/>
              <a:gd name="T7" fmla="*/ 385 h 673"/>
              <a:gd name="T8" fmla="*/ 52 w 570"/>
              <a:gd name="T9" fmla="*/ 329 h 673"/>
              <a:gd name="T10" fmla="*/ 61 w 570"/>
              <a:gd name="T11" fmla="*/ 316 h 673"/>
              <a:gd name="T12" fmla="*/ 87 w 570"/>
              <a:gd name="T13" fmla="*/ 303 h 673"/>
              <a:gd name="T14" fmla="*/ 72 w 570"/>
              <a:gd name="T15" fmla="*/ 276 h 673"/>
              <a:gd name="T16" fmla="*/ 66 w 570"/>
              <a:gd name="T17" fmla="*/ 244 h 673"/>
              <a:gd name="T18" fmla="*/ 59 w 570"/>
              <a:gd name="T19" fmla="*/ 210 h 673"/>
              <a:gd name="T20" fmla="*/ 68 w 570"/>
              <a:gd name="T21" fmla="*/ 129 h 673"/>
              <a:gd name="T22" fmla="*/ 69 w 570"/>
              <a:gd name="T23" fmla="*/ 90 h 673"/>
              <a:gd name="T24" fmla="*/ 109 w 570"/>
              <a:gd name="T25" fmla="*/ 104 h 673"/>
              <a:gd name="T26" fmla="*/ 139 w 570"/>
              <a:gd name="T27" fmla="*/ 16 h 673"/>
              <a:gd name="T28" fmla="*/ 170 w 570"/>
              <a:gd name="T29" fmla="*/ 4 h 673"/>
              <a:gd name="T30" fmla="*/ 239 w 570"/>
              <a:gd name="T31" fmla="*/ 15 h 673"/>
              <a:gd name="T32" fmla="*/ 253 w 570"/>
              <a:gd name="T33" fmla="*/ 16 h 673"/>
              <a:gd name="T34" fmla="*/ 334 w 570"/>
              <a:gd name="T35" fmla="*/ 27 h 673"/>
              <a:gd name="T36" fmla="*/ 363 w 570"/>
              <a:gd name="T37" fmla="*/ 31 h 673"/>
              <a:gd name="T38" fmla="*/ 399 w 570"/>
              <a:gd name="T39" fmla="*/ 36 h 673"/>
              <a:gd name="T40" fmla="*/ 442 w 570"/>
              <a:gd name="T41" fmla="*/ 41 h 673"/>
              <a:gd name="T42" fmla="*/ 481 w 570"/>
              <a:gd name="T43" fmla="*/ 49 h 673"/>
              <a:gd name="T44" fmla="*/ 524 w 570"/>
              <a:gd name="T45" fmla="*/ 54 h 673"/>
              <a:gd name="T46" fmla="*/ 560 w 570"/>
              <a:gd name="T47" fmla="*/ 85 h 673"/>
              <a:gd name="T48" fmla="*/ 550 w 570"/>
              <a:gd name="T49" fmla="*/ 168 h 673"/>
              <a:gd name="T50" fmla="*/ 544 w 570"/>
              <a:gd name="T51" fmla="*/ 224 h 673"/>
              <a:gd name="T52" fmla="*/ 535 w 570"/>
              <a:gd name="T53" fmla="*/ 304 h 673"/>
              <a:gd name="T54" fmla="*/ 533 w 570"/>
              <a:gd name="T55" fmla="*/ 328 h 673"/>
              <a:gd name="T56" fmla="*/ 526 w 570"/>
              <a:gd name="T57" fmla="*/ 392 h 673"/>
              <a:gd name="T58" fmla="*/ 524 w 570"/>
              <a:gd name="T59" fmla="*/ 418 h 673"/>
              <a:gd name="T60" fmla="*/ 517 w 570"/>
              <a:gd name="T61" fmla="*/ 480 h 673"/>
              <a:gd name="T62" fmla="*/ 514 w 570"/>
              <a:gd name="T63" fmla="*/ 502 h 673"/>
              <a:gd name="T64" fmla="*/ 511 w 570"/>
              <a:gd name="T65" fmla="*/ 530 h 673"/>
              <a:gd name="T66" fmla="*/ 507 w 570"/>
              <a:gd name="T67" fmla="*/ 566 h 673"/>
              <a:gd name="T68" fmla="*/ 497 w 570"/>
              <a:gd name="T69" fmla="*/ 667 h 673"/>
              <a:gd name="T70" fmla="*/ 367 w 570"/>
              <a:gd name="T71" fmla="*/ 672 h 673"/>
              <a:gd name="T72" fmla="*/ 290 w 570"/>
              <a:gd name="T73" fmla="*/ 653 h 673"/>
              <a:gd name="T74" fmla="*/ 276 w 570"/>
              <a:gd name="T75" fmla="*/ 645 h 673"/>
              <a:gd name="T76" fmla="*/ 11 w 570"/>
              <a:gd name="T77" fmla="*/ 492 h 67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570"/>
              <a:gd name="T118" fmla="*/ 0 h 673"/>
              <a:gd name="T119" fmla="*/ 570 w 570"/>
              <a:gd name="T120" fmla="*/ 673 h 673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570" h="673">
                <a:moveTo>
                  <a:pt x="0" y="465"/>
                </a:moveTo>
                <a:lnTo>
                  <a:pt x="11" y="451"/>
                </a:lnTo>
                <a:lnTo>
                  <a:pt x="27" y="451"/>
                </a:lnTo>
                <a:lnTo>
                  <a:pt x="36" y="423"/>
                </a:lnTo>
                <a:lnTo>
                  <a:pt x="29" y="421"/>
                </a:lnTo>
                <a:lnTo>
                  <a:pt x="19" y="411"/>
                </a:lnTo>
                <a:lnTo>
                  <a:pt x="23" y="381"/>
                </a:lnTo>
                <a:lnTo>
                  <a:pt x="31" y="376"/>
                </a:lnTo>
                <a:lnTo>
                  <a:pt x="47" y="350"/>
                </a:lnTo>
                <a:lnTo>
                  <a:pt x="52" y="321"/>
                </a:lnTo>
                <a:lnTo>
                  <a:pt x="56" y="318"/>
                </a:lnTo>
                <a:lnTo>
                  <a:pt x="61" y="308"/>
                </a:lnTo>
                <a:lnTo>
                  <a:pt x="77" y="302"/>
                </a:lnTo>
                <a:lnTo>
                  <a:pt x="87" y="295"/>
                </a:lnTo>
                <a:lnTo>
                  <a:pt x="90" y="289"/>
                </a:lnTo>
                <a:lnTo>
                  <a:pt x="72" y="270"/>
                </a:lnTo>
                <a:lnTo>
                  <a:pt x="72" y="264"/>
                </a:lnTo>
                <a:lnTo>
                  <a:pt x="66" y="238"/>
                </a:lnTo>
                <a:lnTo>
                  <a:pt x="58" y="223"/>
                </a:lnTo>
                <a:lnTo>
                  <a:pt x="59" y="206"/>
                </a:lnTo>
                <a:lnTo>
                  <a:pt x="68" y="181"/>
                </a:lnTo>
                <a:lnTo>
                  <a:pt x="68" y="126"/>
                </a:lnTo>
                <a:lnTo>
                  <a:pt x="72" y="112"/>
                </a:lnTo>
                <a:lnTo>
                  <a:pt x="69" y="88"/>
                </a:lnTo>
                <a:lnTo>
                  <a:pt x="91" y="85"/>
                </a:lnTo>
                <a:lnTo>
                  <a:pt x="111" y="102"/>
                </a:lnTo>
                <a:lnTo>
                  <a:pt x="130" y="87"/>
                </a:lnTo>
                <a:lnTo>
                  <a:pt x="141" y="16"/>
                </a:lnTo>
                <a:lnTo>
                  <a:pt x="145" y="0"/>
                </a:lnTo>
                <a:lnTo>
                  <a:pt x="172" y="4"/>
                </a:lnTo>
                <a:lnTo>
                  <a:pt x="201" y="8"/>
                </a:lnTo>
                <a:lnTo>
                  <a:pt x="241" y="15"/>
                </a:lnTo>
                <a:lnTo>
                  <a:pt x="244" y="15"/>
                </a:lnTo>
                <a:lnTo>
                  <a:pt x="255" y="16"/>
                </a:lnTo>
                <a:lnTo>
                  <a:pt x="272" y="19"/>
                </a:lnTo>
                <a:lnTo>
                  <a:pt x="338" y="27"/>
                </a:lnTo>
                <a:lnTo>
                  <a:pt x="360" y="31"/>
                </a:lnTo>
                <a:lnTo>
                  <a:pt x="367" y="31"/>
                </a:lnTo>
                <a:lnTo>
                  <a:pt x="381" y="33"/>
                </a:lnTo>
                <a:lnTo>
                  <a:pt x="403" y="36"/>
                </a:lnTo>
                <a:lnTo>
                  <a:pt x="424" y="38"/>
                </a:lnTo>
                <a:lnTo>
                  <a:pt x="446" y="41"/>
                </a:lnTo>
                <a:lnTo>
                  <a:pt x="448" y="42"/>
                </a:lnTo>
                <a:lnTo>
                  <a:pt x="487" y="47"/>
                </a:lnTo>
                <a:lnTo>
                  <a:pt x="519" y="51"/>
                </a:lnTo>
                <a:lnTo>
                  <a:pt x="530" y="52"/>
                </a:lnTo>
                <a:lnTo>
                  <a:pt x="569" y="56"/>
                </a:lnTo>
                <a:lnTo>
                  <a:pt x="566" y="83"/>
                </a:lnTo>
                <a:lnTo>
                  <a:pt x="563" y="110"/>
                </a:lnTo>
                <a:lnTo>
                  <a:pt x="556" y="164"/>
                </a:lnTo>
                <a:lnTo>
                  <a:pt x="550" y="216"/>
                </a:lnTo>
                <a:lnTo>
                  <a:pt x="550" y="218"/>
                </a:lnTo>
                <a:lnTo>
                  <a:pt x="544" y="277"/>
                </a:lnTo>
                <a:lnTo>
                  <a:pt x="541" y="296"/>
                </a:lnTo>
                <a:lnTo>
                  <a:pt x="541" y="297"/>
                </a:lnTo>
                <a:lnTo>
                  <a:pt x="539" y="320"/>
                </a:lnTo>
                <a:lnTo>
                  <a:pt x="537" y="340"/>
                </a:lnTo>
                <a:lnTo>
                  <a:pt x="532" y="382"/>
                </a:lnTo>
                <a:lnTo>
                  <a:pt x="530" y="405"/>
                </a:lnTo>
                <a:lnTo>
                  <a:pt x="530" y="408"/>
                </a:lnTo>
                <a:lnTo>
                  <a:pt x="530" y="410"/>
                </a:lnTo>
                <a:lnTo>
                  <a:pt x="523" y="468"/>
                </a:lnTo>
                <a:lnTo>
                  <a:pt x="523" y="473"/>
                </a:lnTo>
                <a:lnTo>
                  <a:pt x="520" y="490"/>
                </a:lnTo>
                <a:lnTo>
                  <a:pt x="517" y="515"/>
                </a:lnTo>
                <a:lnTo>
                  <a:pt x="517" y="518"/>
                </a:lnTo>
                <a:lnTo>
                  <a:pt x="514" y="544"/>
                </a:lnTo>
                <a:lnTo>
                  <a:pt x="513" y="552"/>
                </a:lnTo>
                <a:lnTo>
                  <a:pt x="503" y="648"/>
                </a:lnTo>
                <a:lnTo>
                  <a:pt x="503" y="651"/>
                </a:lnTo>
                <a:lnTo>
                  <a:pt x="500" y="672"/>
                </a:lnTo>
                <a:lnTo>
                  <a:pt x="371" y="656"/>
                </a:lnTo>
                <a:lnTo>
                  <a:pt x="316" y="649"/>
                </a:lnTo>
                <a:lnTo>
                  <a:pt x="294" y="637"/>
                </a:lnTo>
                <a:lnTo>
                  <a:pt x="291" y="635"/>
                </a:lnTo>
                <a:lnTo>
                  <a:pt x="278" y="630"/>
                </a:lnTo>
                <a:lnTo>
                  <a:pt x="123" y="544"/>
                </a:lnTo>
                <a:lnTo>
                  <a:pt x="11" y="480"/>
                </a:lnTo>
                <a:lnTo>
                  <a:pt x="0" y="465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grpSp>
        <p:nvGrpSpPr>
          <p:cNvPr id="2" name="Group 242"/>
          <p:cNvGrpSpPr>
            <a:grpSpLocks/>
          </p:cNvGrpSpPr>
          <p:nvPr/>
        </p:nvGrpSpPr>
        <p:grpSpPr bwMode="auto">
          <a:xfrm>
            <a:off x="358775" y="2664190"/>
            <a:ext cx="1133475" cy="1711493"/>
            <a:chOff x="514" y="1479"/>
            <a:chExt cx="717" cy="1163"/>
          </a:xfrm>
          <a:solidFill>
            <a:schemeClr val="accent5"/>
          </a:solidFill>
        </p:grpSpPr>
        <p:sp>
          <p:nvSpPr>
            <p:cNvPr id="4233" name="Freeform 243"/>
            <p:cNvSpPr>
              <a:spLocks/>
            </p:cNvSpPr>
            <p:nvPr/>
          </p:nvSpPr>
          <p:spPr bwMode="auto">
            <a:xfrm>
              <a:off x="514" y="1479"/>
              <a:ext cx="717" cy="1163"/>
            </a:xfrm>
            <a:custGeom>
              <a:avLst/>
              <a:gdLst>
                <a:gd name="T0" fmla="*/ 637 w 717"/>
                <a:gd name="T1" fmla="*/ 1162 h 1163"/>
                <a:gd name="T2" fmla="*/ 661 w 717"/>
                <a:gd name="T3" fmla="*/ 1134 h 1163"/>
                <a:gd name="T4" fmla="*/ 649 w 717"/>
                <a:gd name="T5" fmla="*/ 1091 h 1163"/>
                <a:gd name="T6" fmla="*/ 678 w 717"/>
                <a:gd name="T7" fmla="*/ 1031 h 1163"/>
                <a:gd name="T8" fmla="*/ 703 w 717"/>
                <a:gd name="T9" fmla="*/ 1011 h 1163"/>
                <a:gd name="T10" fmla="*/ 697 w 717"/>
                <a:gd name="T11" fmla="*/ 979 h 1163"/>
                <a:gd name="T12" fmla="*/ 684 w 717"/>
                <a:gd name="T13" fmla="*/ 932 h 1163"/>
                <a:gd name="T14" fmla="*/ 641 w 717"/>
                <a:gd name="T15" fmla="*/ 854 h 1163"/>
                <a:gd name="T16" fmla="*/ 596 w 717"/>
                <a:gd name="T17" fmla="*/ 789 h 1163"/>
                <a:gd name="T18" fmla="*/ 551 w 717"/>
                <a:gd name="T19" fmla="*/ 725 h 1163"/>
                <a:gd name="T20" fmla="*/ 477 w 717"/>
                <a:gd name="T21" fmla="*/ 622 h 1163"/>
                <a:gd name="T22" fmla="*/ 448 w 717"/>
                <a:gd name="T23" fmla="*/ 581 h 1163"/>
                <a:gd name="T24" fmla="*/ 390 w 717"/>
                <a:gd name="T25" fmla="*/ 498 h 1163"/>
                <a:gd name="T26" fmla="*/ 367 w 717"/>
                <a:gd name="T27" fmla="*/ 465 h 1163"/>
                <a:gd name="T28" fmla="*/ 346 w 717"/>
                <a:gd name="T29" fmla="*/ 437 h 1163"/>
                <a:gd name="T30" fmla="*/ 325 w 717"/>
                <a:gd name="T31" fmla="*/ 408 h 1163"/>
                <a:gd name="T32" fmla="*/ 321 w 717"/>
                <a:gd name="T33" fmla="*/ 391 h 1163"/>
                <a:gd name="T34" fmla="*/ 322 w 717"/>
                <a:gd name="T35" fmla="*/ 382 h 1163"/>
                <a:gd name="T36" fmla="*/ 328 w 717"/>
                <a:gd name="T37" fmla="*/ 359 h 1163"/>
                <a:gd name="T38" fmla="*/ 333 w 717"/>
                <a:gd name="T39" fmla="*/ 332 h 1163"/>
                <a:gd name="T40" fmla="*/ 354 w 717"/>
                <a:gd name="T41" fmla="*/ 239 h 1163"/>
                <a:gd name="T42" fmla="*/ 385 w 717"/>
                <a:gd name="T43" fmla="*/ 104 h 1163"/>
                <a:gd name="T44" fmla="*/ 369 w 717"/>
                <a:gd name="T45" fmla="*/ 76 h 1163"/>
                <a:gd name="T46" fmla="*/ 288 w 717"/>
                <a:gd name="T47" fmla="*/ 56 h 1163"/>
                <a:gd name="T48" fmla="*/ 221 w 717"/>
                <a:gd name="T49" fmla="*/ 40 h 1163"/>
                <a:gd name="T50" fmla="*/ 145 w 717"/>
                <a:gd name="T51" fmla="*/ 20 h 1163"/>
                <a:gd name="T52" fmla="*/ 123 w 717"/>
                <a:gd name="T53" fmla="*/ 15 h 1163"/>
                <a:gd name="T54" fmla="*/ 105 w 717"/>
                <a:gd name="T55" fmla="*/ 11 h 1163"/>
                <a:gd name="T56" fmla="*/ 69 w 717"/>
                <a:gd name="T57" fmla="*/ 2 h 1163"/>
                <a:gd name="T58" fmla="*/ 59 w 717"/>
                <a:gd name="T59" fmla="*/ 33 h 1163"/>
                <a:gd name="T60" fmla="*/ 44 w 717"/>
                <a:gd name="T61" fmla="*/ 93 h 1163"/>
                <a:gd name="T62" fmla="*/ 42 w 717"/>
                <a:gd name="T63" fmla="*/ 101 h 1163"/>
                <a:gd name="T64" fmla="*/ 6 w 717"/>
                <a:gd name="T65" fmla="*/ 154 h 1163"/>
                <a:gd name="T66" fmla="*/ 16 w 717"/>
                <a:gd name="T67" fmla="*/ 201 h 1163"/>
                <a:gd name="T68" fmla="*/ 30 w 717"/>
                <a:gd name="T69" fmla="*/ 259 h 1163"/>
                <a:gd name="T70" fmla="*/ 26 w 717"/>
                <a:gd name="T71" fmla="*/ 355 h 1163"/>
                <a:gd name="T72" fmla="*/ 52 w 717"/>
                <a:gd name="T73" fmla="*/ 415 h 1163"/>
                <a:gd name="T74" fmla="*/ 56 w 717"/>
                <a:gd name="T75" fmla="*/ 422 h 1163"/>
                <a:gd name="T76" fmla="*/ 56 w 717"/>
                <a:gd name="T77" fmla="*/ 447 h 1163"/>
                <a:gd name="T78" fmla="*/ 76 w 717"/>
                <a:gd name="T79" fmla="*/ 467 h 1163"/>
                <a:gd name="T80" fmla="*/ 85 w 717"/>
                <a:gd name="T81" fmla="*/ 480 h 1163"/>
                <a:gd name="T82" fmla="*/ 77 w 717"/>
                <a:gd name="T83" fmla="*/ 512 h 1163"/>
                <a:gd name="T84" fmla="*/ 77 w 717"/>
                <a:gd name="T85" fmla="*/ 540 h 1163"/>
                <a:gd name="T86" fmla="*/ 90 w 717"/>
                <a:gd name="T87" fmla="*/ 571 h 1163"/>
                <a:gd name="T88" fmla="*/ 117 w 717"/>
                <a:gd name="T89" fmla="*/ 594 h 1163"/>
                <a:gd name="T90" fmla="*/ 102 w 717"/>
                <a:gd name="T91" fmla="*/ 615 h 1163"/>
                <a:gd name="T92" fmla="*/ 106 w 717"/>
                <a:gd name="T93" fmla="*/ 664 h 1163"/>
                <a:gd name="T94" fmla="*/ 130 w 717"/>
                <a:gd name="T95" fmla="*/ 717 h 1163"/>
                <a:gd name="T96" fmla="*/ 148 w 717"/>
                <a:gd name="T97" fmla="*/ 754 h 1163"/>
                <a:gd name="T98" fmla="*/ 155 w 717"/>
                <a:gd name="T99" fmla="*/ 783 h 1163"/>
                <a:gd name="T100" fmla="*/ 168 w 717"/>
                <a:gd name="T101" fmla="*/ 818 h 1163"/>
                <a:gd name="T102" fmla="*/ 180 w 717"/>
                <a:gd name="T103" fmla="*/ 878 h 1163"/>
                <a:gd name="T104" fmla="*/ 243 w 717"/>
                <a:gd name="T105" fmla="*/ 896 h 1163"/>
                <a:gd name="T106" fmla="*/ 275 w 717"/>
                <a:gd name="T107" fmla="*/ 936 h 1163"/>
                <a:gd name="T108" fmla="*/ 330 w 717"/>
                <a:gd name="T109" fmla="*/ 961 h 1163"/>
                <a:gd name="T110" fmla="*/ 344 w 717"/>
                <a:gd name="T111" fmla="*/ 999 h 1163"/>
                <a:gd name="T112" fmla="*/ 376 w 717"/>
                <a:gd name="T113" fmla="*/ 1017 h 1163"/>
                <a:gd name="T114" fmla="*/ 414 w 717"/>
                <a:gd name="T115" fmla="*/ 1077 h 1163"/>
                <a:gd name="T116" fmla="*/ 421 w 717"/>
                <a:gd name="T117" fmla="*/ 1143 h 11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7"/>
                <a:gd name="T178" fmla="*/ 0 h 1163"/>
                <a:gd name="T179" fmla="*/ 717 w 717"/>
                <a:gd name="T180" fmla="*/ 1163 h 116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7" h="1163">
                  <a:moveTo>
                    <a:pt x="634" y="1162"/>
                  </a:moveTo>
                  <a:lnTo>
                    <a:pt x="637" y="1162"/>
                  </a:lnTo>
                  <a:lnTo>
                    <a:pt x="653" y="1162"/>
                  </a:lnTo>
                  <a:lnTo>
                    <a:pt x="661" y="1134"/>
                  </a:lnTo>
                  <a:lnTo>
                    <a:pt x="655" y="1131"/>
                  </a:lnTo>
                  <a:lnTo>
                    <a:pt x="645" y="1121"/>
                  </a:lnTo>
                  <a:lnTo>
                    <a:pt x="649" y="1091"/>
                  </a:lnTo>
                  <a:lnTo>
                    <a:pt x="657" y="1086"/>
                  </a:lnTo>
                  <a:lnTo>
                    <a:pt x="673" y="1060"/>
                  </a:lnTo>
                  <a:lnTo>
                    <a:pt x="678" y="1031"/>
                  </a:lnTo>
                  <a:lnTo>
                    <a:pt x="682" y="1028"/>
                  </a:lnTo>
                  <a:lnTo>
                    <a:pt x="686" y="1018"/>
                  </a:lnTo>
                  <a:lnTo>
                    <a:pt x="703" y="1011"/>
                  </a:lnTo>
                  <a:lnTo>
                    <a:pt x="713" y="1004"/>
                  </a:lnTo>
                  <a:lnTo>
                    <a:pt x="716" y="999"/>
                  </a:lnTo>
                  <a:lnTo>
                    <a:pt x="697" y="979"/>
                  </a:lnTo>
                  <a:lnTo>
                    <a:pt x="697" y="974"/>
                  </a:lnTo>
                  <a:lnTo>
                    <a:pt x="692" y="947"/>
                  </a:lnTo>
                  <a:lnTo>
                    <a:pt x="684" y="932"/>
                  </a:lnTo>
                  <a:lnTo>
                    <a:pt x="685" y="915"/>
                  </a:lnTo>
                  <a:lnTo>
                    <a:pt x="664" y="886"/>
                  </a:lnTo>
                  <a:lnTo>
                    <a:pt x="641" y="854"/>
                  </a:lnTo>
                  <a:lnTo>
                    <a:pt x="614" y="815"/>
                  </a:lnTo>
                  <a:lnTo>
                    <a:pt x="606" y="804"/>
                  </a:lnTo>
                  <a:lnTo>
                    <a:pt x="596" y="789"/>
                  </a:lnTo>
                  <a:lnTo>
                    <a:pt x="595" y="789"/>
                  </a:lnTo>
                  <a:lnTo>
                    <a:pt x="570" y="754"/>
                  </a:lnTo>
                  <a:lnTo>
                    <a:pt x="551" y="725"/>
                  </a:lnTo>
                  <a:lnTo>
                    <a:pt x="508" y="665"/>
                  </a:lnTo>
                  <a:lnTo>
                    <a:pt x="483" y="629"/>
                  </a:lnTo>
                  <a:lnTo>
                    <a:pt x="477" y="622"/>
                  </a:lnTo>
                  <a:lnTo>
                    <a:pt x="462" y="601"/>
                  </a:lnTo>
                  <a:lnTo>
                    <a:pt x="459" y="597"/>
                  </a:lnTo>
                  <a:lnTo>
                    <a:pt x="448" y="581"/>
                  </a:lnTo>
                  <a:lnTo>
                    <a:pt x="423" y="546"/>
                  </a:lnTo>
                  <a:lnTo>
                    <a:pt x="401" y="514"/>
                  </a:lnTo>
                  <a:lnTo>
                    <a:pt x="390" y="498"/>
                  </a:lnTo>
                  <a:lnTo>
                    <a:pt x="373" y="476"/>
                  </a:lnTo>
                  <a:lnTo>
                    <a:pt x="368" y="468"/>
                  </a:lnTo>
                  <a:lnTo>
                    <a:pt x="367" y="465"/>
                  </a:lnTo>
                  <a:lnTo>
                    <a:pt x="362" y="461"/>
                  </a:lnTo>
                  <a:lnTo>
                    <a:pt x="351" y="446"/>
                  </a:lnTo>
                  <a:lnTo>
                    <a:pt x="346" y="437"/>
                  </a:lnTo>
                  <a:lnTo>
                    <a:pt x="342" y="432"/>
                  </a:lnTo>
                  <a:lnTo>
                    <a:pt x="329" y="414"/>
                  </a:lnTo>
                  <a:lnTo>
                    <a:pt x="325" y="408"/>
                  </a:lnTo>
                  <a:lnTo>
                    <a:pt x="324" y="405"/>
                  </a:lnTo>
                  <a:lnTo>
                    <a:pt x="318" y="400"/>
                  </a:lnTo>
                  <a:lnTo>
                    <a:pt x="321" y="391"/>
                  </a:lnTo>
                  <a:lnTo>
                    <a:pt x="321" y="387"/>
                  </a:lnTo>
                  <a:lnTo>
                    <a:pt x="321" y="386"/>
                  </a:lnTo>
                  <a:lnTo>
                    <a:pt x="322" y="382"/>
                  </a:lnTo>
                  <a:lnTo>
                    <a:pt x="325" y="372"/>
                  </a:lnTo>
                  <a:lnTo>
                    <a:pt x="325" y="365"/>
                  </a:lnTo>
                  <a:lnTo>
                    <a:pt x="328" y="359"/>
                  </a:lnTo>
                  <a:lnTo>
                    <a:pt x="329" y="351"/>
                  </a:lnTo>
                  <a:lnTo>
                    <a:pt x="330" y="346"/>
                  </a:lnTo>
                  <a:lnTo>
                    <a:pt x="333" y="332"/>
                  </a:lnTo>
                  <a:lnTo>
                    <a:pt x="336" y="322"/>
                  </a:lnTo>
                  <a:lnTo>
                    <a:pt x="342" y="297"/>
                  </a:lnTo>
                  <a:lnTo>
                    <a:pt x="354" y="239"/>
                  </a:lnTo>
                  <a:lnTo>
                    <a:pt x="371" y="165"/>
                  </a:lnTo>
                  <a:lnTo>
                    <a:pt x="373" y="148"/>
                  </a:lnTo>
                  <a:lnTo>
                    <a:pt x="385" y="104"/>
                  </a:lnTo>
                  <a:lnTo>
                    <a:pt x="390" y="80"/>
                  </a:lnTo>
                  <a:lnTo>
                    <a:pt x="373" y="76"/>
                  </a:lnTo>
                  <a:lnTo>
                    <a:pt x="369" y="76"/>
                  </a:lnTo>
                  <a:lnTo>
                    <a:pt x="321" y="63"/>
                  </a:lnTo>
                  <a:lnTo>
                    <a:pt x="306" y="61"/>
                  </a:lnTo>
                  <a:lnTo>
                    <a:pt x="288" y="56"/>
                  </a:lnTo>
                  <a:lnTo>
                    <a:pt x="276" y="54"/>
                  </a:lnTo>
                  <a:lnTo>
                    <a:pt x="234" y="43"/>
                  </a:lnTo>
                  <a:lnTo>
                    <a:pt x="221" y="40"/>
                  </a:lnTo>
                  <a:lnTo>
                    <a:pt x="211" y="37"/>
                  </a:lnTo>
                  <a:lnTo>
                    <a:pt x="153" y="23"/>
                  </a:lnTo>
                  <a:lnTo>
                    <a:pt x="145" y="20"/>
                  </a:lnTo>
                  <a:lnTo>
                    <a:pt x="138" y="19"/>
                  </a:lnTo>
                  <a:lnTo>
                    <a:pt x="130" y="18"/>
                  </a:lnTo>
                  <a:lnTo>
                    <a:pt x="123" y="15"/>
                  </a:lnTo>
                  <a:lnTo>
                    <a:pt x="116" y="13"/>
                  </a:lnTo>
                  <a:lnTo>
                    <a:pt x="108" y="11"/>
                  </a:lnTo>
                  <a:lnTo>
                    <a:pt x="105" y="11"/>
                  </a:lnTo>
                  <a:lnTo>
                    <a:pt x="92" y="8"/>
                  </a:lnTo>
                  <a:lnTo>
                    <a:pt x="78" y="4"/>
                  </a:lnTo>
                  <a:lnTo>
                    <a:pt x="69" y="2"/>
                  </a:lnTo>
                  <a:lnTo>
                    <a:pt x="62" y="0"/>
                  </a:lnTo>
                  <a:lnTo>
                    <a:pt x="52" y="23"/>
                  </a:lnTo>
                  <a:lnTo>
                    <a:pt x="59" y="33"/>
                  </a:lnTo>
                  <a:lnTo>
                    <a:pt x="59" y="59"/>
                  </a:lnTo>
                  <a:lnTo>
                    <a:pt x="56" y="68"/>
                  </a:lnTo>
                  <a:lnTo>
                    <a:pt x="44" y="93"/>
                  </a:lnTo>
                  <a:lnTo>
                    <a:pt x="40" y="93"/>
                  </a:lnTo>
                  <a:lnTo>
                    <a:pt x="40" y="101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19"/>
                  </a:lnTo>
                  <a:lnTo>
                    <a:pt x="6" y="154"/>
                  </a:lnTo>
                  <a:lnTo>
                    <a:pt x="5" y="168"/>
                  </a:lnTo>
                  <a:lnTo>
                    <a:pt x="0" y="179"/>
                  </a:lnTo>
                  <a:lnTo>
                    <a:pt x="16" y="201"/>
                  </a:lnTo>
                  <a:lnTo>
                    <a:pt x="22" y="215"/>
                  </a:lnTo>
                  <a:lnTo>
                    <a:pt x="30" y="246"/>
                  </a:lnTo>
                  <a:lnTo>
                    <a:pt x="30" y="259"/>
                  </a:lnTo>
                  <a:lnTo>
                    <a:pt x="20" y="284"/>
                  </a:lnTo>
                  <a:lnTo>
                    <a:pt x="19" y="341"/>
                  </a:lnTo>
                  <a:lnTo>
                    <a:pt x="26" y="355"/>
                  </a:lnTo>
                  <a:lnTo>
                    <a:pt x="42" y="389"/>
                  </a:lnTo>
                  <a:lnTo>
                    <a:pt x="51" y="400"/>
                  </a:lnTo>
                  <a:lnTo>
                    <a:pt x="52" y="415"/>
                  </a:lnTo>
                  <a:lnTo>
                    <a:pt x="56" y="416"/>
                  </a:lnTo>
                  <a:lnTo>
                    <a:pt x="59" y="422"/>
                  </a:lnTo>
                  <a:lnTo>
                    <a:pt x="56" y="422"/>
                  </a:lnTo>
                  <a:lnTo>
                    <a:pt x="56" y="436"/>
                  </a:lnTo>
                  <a:lnTo>
                    <a:pt x="52" y="450"/>
                  </a:lnTo>
                  <a:lnTo>
                    <a:pt x="56" y="447"/>
                  </a:lnTo>
                  <a:lnTo>
                    <a:pt x="60" y="448"/>
                  </a:lnTo>
                  <a:lnTo>
                    <a:pt x="69" y="460"/>
                  </a:lnTo>
                  <a:lnTo>
                    <a:pt x="76" y="467"/>
                  </a:lnTo>
                  <a:lnTo>
                    <a:pt x="83" y="478"/>
                  </a:lnTo>
                  <a:lnTo>
                    <a:pt x="87" y="478"/>
                  </a:lnTo>
                  <a:lnTo>
                    <a:pt x="85" y="480"/>
                  </a:lnTo>
                  <a:lnTo>
                    <a:pt x="83" y="480"/>
                  </a:lnTo>
                  <a:lnTo>
                    <a:pt x="83" y="489"/>
                  </a:lnTo>
                  <a:lnTo>
                    <a:pt x="77" y="512"/>
                  </a:lnTo>
                  <a:lnTo>
                    <a:pt x="80" y="512"/>
                  </a:lnTo>
                  <a:lnTo>
                    <a:pt x="81" y="526"/>
                  </a:lnTo>
                  <a:lnTo>
                    <a:pt x="77" y="540"/>
                  </a:lnTo>
                  <a:lnTo>
                    <a:pt x="81" y="554"/>
                  </a:lnTo>
                  <a:lnTo>
                    <a:pt x="84" y="557"/>
                  </a:lnTo>
                  <a:lnTo>
                    <a:pt x="90" y="571"/>
                  </a:lnTo>
                  <a:lnTo>
                    <a:pt x="101" y="579"/>
                  </a:lnTo>
                  <a:lnTo>
                    <a:pt x="113" y="581"/>
                  </a:lnTo>
                  <a:lnTo>
                    <a:pt x="117" y="594"/>
                  </a:lnTo>
                  <a:lnTo>
                    <a:pt x="112" y="614"/>
                  </a:lnTo>
                  <a:lnTo>
                    <a:pt x="106" y="619"/>
                  </a:lnTo>
                  <a:lnTo>
                    <a:pt x="102" y="615"/>
                  </a:lnTo>
                  <a:lnTo>
                    <a:pt x="96" y="619"/>
                  </a:lnTo>
                  <a:lnTo>
                    <a:pt x="99" y="658"/>
                  </a:lnTo>
                  <a:lnTo>
                    <a:pt x="106" y="664"/>
                  </a:lnTo>
                  <a:lnTo>
                    <a:pt x="121" y="692"/>
                  </a:lnTo>
                  <a:lnTo>
                    <a:pt x="123" y="706"/>
                  </a:lnTo>
                  <a:lnTo>
                    <a:pt x="130" y="717"/>
                  </a:lnTo>
                  <a:lnTo>
                    <a:pt x="131" y="728"/>
                  </a:lnTo>
                  <a:lnTo>
                    <a:pt x="141" y="738"/>
                  </a:lnTo>
                  <a:lnTo>
                    <a:pt x="148" y="754"/>
                  </a:lnTo>
                  <a:lnTo>
                    <a:pt x="159" y="764"/>
                  </a:lnTo>
                  <a:lnTo>
                    <a:pt x="160" y="771"/>
                  </a:lnTo>
                  <a:lnTo>
                    <a:pt x="155" y="783"/>
                  </a:lnTo>
                  <a:lnTo>
                    <a:pt x="164" y="797"/>
                  </a:lnTo>
                  <a:lnTo>
                    <a:pt x="173" y="802"/>
                  </a:lnTo>
                  <a:lnTo>
                    <a:pt x="168" y="818"/>
                  </a:lnTo>
                  <a:lnTo>
                    <a:pt x="168" y="829"/>
                  </a:lnTo>
                  <a:lnTo>
                    <a:pt x="160" y="863"/>
                  </a:lnTo>
                  <a:lnTo>
                    <a:pt x="180" y="878"/>
                  </a:lnTo>
                  <a:lnTo>
                    <a:pt x="211" y="885"/>
                  </a:lnTo>
                  <a:lnTo>
                    <a:pt x="221" y="893"/>
                  </a:lnTo>
                  <a:lnTo>
                    <a:pt x="243" y="896"/>
                  </a:lnTo>
                  <a:lnTo>
                    <a:pt x="254" y="904"/>
                  </a:lnTo>
                  <a:lnTo>
                    <a:pt x="270" y="921"/>
                  </a:lnTo>
                  <a:lnTo>
                    <a:pt x="275" y="936"/>
                  </a:lnTo>
                  <a:lnTo>
                    <a:pt x="293" y="949"/>
                  </a:lnTo>
                  <a:lnTo>
                    <a:pt x="321" y="956"/>
                  </a:lnTo>
                  <a:lnTo>
                    <a:pt x="330" y="961"/>
                  </a:lnTo>
                  <a:lnTo>
                    <a:pt x="335" y="975"/>
                  </a:lnTo>
                  <a:lnTo>
                    <a:pt x="336" y="992"/>
                  </a:lnTo>
                  <a:lnTo>
                    <a:pt x="344" y="999"/>
                  </a:lnTo>
                  <a:lnTo>
                    <a:pt x="358" y="997"/>
                  </a:lnTo>
                  <a:lnTo>
                    <a:pt x="367" y="1007"/>
                  </a:lnTo>
                  <a:lnTo>
                    <a:pt x="376" y="1017"/>
                  </a:lnTo>
                  <a:lnTo>
                    <a:pt x="397" y="1043"/>
                  </a:lnTo>
                  <a:lnTo>
                    <a:pt x="404" y="1052"/>
                  </a:lnTo>
                  <a:lnTo>
                    <a:pt x="414" y="1077"/>
                  </a:lnTo>
                  <a:lnTo>
                    <a:pt x="414" y="1118"/>
                  </a:lnTo>
                  <a:lnTo>
                    <a:pt x="421" y="1134"/>
                  </a:lnTo>
                  <a:lnTo>
                    <a:pt x="421" y="1143"/>
                  </a:lnTo>
                  <a:lnTo>
                    <a:pt x="512" y="1150"/>
                  </a:lnTo>
                  <a:lnTo>
                    <a:pt x="634" y="1162"/>
                  </a:lnTo>
                </a:path>
              </a:pathLst>
            </a:custGeom>
            <a:grpFill/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4234" name="Freeform 244"/>
            <p:cNvSpPr>
              <a:spLocks/>
            </p:cNvSpPr>
            <p:nvPr/>
          </p:nvSpPr>
          <p:spPr bwMode="auto">
            <a:xfrm>
              <a:off x="722" y="2406"/>
              <a:ext cx="32" cy="23"/>
            </a:xfrm>
            <a:custGeom>
              <a:avLst/>
              <a:gdLst>
                <a:gd name="T0" fmla="*/ 0 w 32"/>
                <a:gd name="T1" fmla="*/ 0 h 23"/>
                <a:gd name="T2" fmla="*/ 22 w 32"/>
                <a:gd name="T3" fmla="*/ 16 h 23"/>
                <a:gd name="T4" fmla="*/ 28 w 32"/>
                <a:gd name="T5" fmla="*/ 12 h 23"/>
                <a:gd name="T6" fmla="*/ 31 w 32"/>
                <a:gd name="T7" fmla="*/ 20 h 23"/>
                <a:gd name="T8" fmla="*/ 28 w 32"/>
                <a:gd name="T9" fmla="*/ 22 h 23"/>
                <a:gd name="T10" fmla="*/ 4 w 32"/>
                <a:gd name="T11" fmla="*/ 18 h 23"/>
                <a:gd name="T12" fmla="*/ 0 w 32"/>
                <a:gd name="T13" fmla="*/ 0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23"/>
                <a:gd name="T23" fmla="*/ 32 w 32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23">
                  <a:moveTo>
                    <a:pt x="0" y="0"/>
                  </a:moveTo>
                  <a:lnTo>
                    <a:pt x="22" y="16"/>
                  </a:lnTo>
                  <a:lnTo>
                    <a:pt x="28" y="12"/>
                  </a:lnTo>
                  <a:lnTo>
                    <a:pt x="31" y="20"/>
                  </a:lnTo>
                  <a:lnTo>
                    <a:pt x="28" y="22"/>
                  </a:lnTo>
                  <a:lnTo>
                    <a:pt x="4" y="18"/>
                  </a:lnTo>
                  <a:lnTo>
                    <a:pt x="0" y="0"/>
                  </a:lnTo>
                </a:path>
              </a:pathLst>
            </a:custGeom>
            <a:grpFill/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4235" name="Freeform 245"/>
            <p:cNvSpPr>
              <a:spLocks/>
            </p:cNvSpPr>
            <p:nvPr/>
          </p:nvSpPr>
          <p:spPr bwMode="auto">
            <a:xfrm>
              <a:off x="695" y="2409"/>
              <a:ext cx="24" cy="22"/>
            </a:xfrm>
            <a:custGeom>
              <a:avLst/>
              <a:gdLst>
                <a:gd name="T0" fmla="*/ 0 w 24"/>
                <a:gd name="T1" fmla="*/ 4 h 22"/>
                <a:gd name="T2" fmla="*/ 3 w 24"/>
                <a:gd name="T3" fmla="*/ 18 h 22"/>
                <a:gd name="T4" fmla="*/ 23 w 24"/>
                <a:gd name="T5" fmla="*/ 21 h 22"/>
                <a:gd name="T6" fmla="*/ 16 w 24"/>
                <a:gd name="T7" fmla="*/ 9 h 22"/>
                <a:gd name="T8" fmla="*/ 18 w 24"/>
                <a:gd name="T9" fmla="*/ 0 h 22"/>
                <a:gd name="T10" fmla="*/ 0 w 24"/>
                <a:gd name="T11" fmla="*/ 4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2"/>
                <a:gd name="T20" fmla="*/ 24 w 24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2">
                  <a:moveTo>
                    <a:pt x="0" y="4"/>
                  </a:moveTo>
                  <a:lnTo>
                    <a:pt x="3" y="18"/>
                  </a:lnTo>
                  <a:lnTo>
                    <a:pt x="23" y="21"/>
                  </a:lnTo>
                  <a:lnTo>
                    <a:pt x="16" y="9"/>
                  </a:lnTo>
                  <a:lnTo>
                    <a:pt x="18" y="0"/>
                  </a:lnTo>
                  <a:lnTo>
                    <a:pt x="0" y="4"/>
                  </a:lnTo>
                </a:path>
              </a:pathLst>
            </a:custGeom>
            <a:grpFill/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4236" name="Freeform 246"/>
            <p:cNvSpPr>
              <a:spLocks/>
            </p:cNvSpPr>
            <p:nvPr/>
          </p:nvSpPr>
          <p:spPr bwMode="auto">
            <a:xfrm>
              <a:off x="826" y="2496"/>
              <a:ext cx="23" cy="23"/>
            </a:xfrm>
            <a:custGeom>
              <a:avLst/>
              <a:gdLst>
                <a:gd name="T0" fmla="*/ 1 w 23"/>
                <a:gd name="T1" fmla="*/ 0 h 23"/>
                <a:gd name="T2" fmla="*/ 0 w 23"/>
                <a:gd name="T3" fmla="*/ 6 h 23"/>
                <a:gd name="T4" fmla="*/ 6 w 23"/>
                <a:gd name="T5" fmla="*/ 7 h 23"/>
                <a:gd name="T6" fmla="*/ 11 w 23"/>
                <a:gd name="T7" fmla="*/ 22 h 23"/>
                <a:gd name="T8" fmla="*/ 22 w 23"/>
                <a:gd name="T9" fmla="*/ 20 h 23"/>
                <a:gd name="T10" fmla="*/ 18 w 23"/>
                <a:gd name="T11" fmla="*/ 12 h 23"/>
                <a:gd name="T12" fmla="*/ 1 w 23"/>
                <a:gd name="T13" fmla="*/ 0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23"/>
                <a:gd name="T23" fmla="*/ 23 w 23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23">
                  <a:moveTo>
                    <a:pt x="1" y="0"/>
                  </a:moveTo>
                  <a:lnTo>
                    <a:pt x="0" y="6"/>
                  </a:lnTo>
                  <a:lnTo>
                    <a:pt x="6" y="7"/>
                  </a:lnTo>
                  <a:lnTo>
                    <a:pt x="11" y="22"/>
                  </a:lnTo>
                  <a:lnTo>
                    <a:pt x="22" y="20"/>
                  </a:lnTo>
                  <a:lnTo>
                    <a:pt x="18" y="12"/>
                  </a:lnTo>
                  <a:lnTo>
                    <a:pt x="1" y="0"/>
                  </a:lnTo>
                </a:path>
              </a:pathLst>
            </a:custGeom>
            <a:grpFill/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4237" name="Freeform 247"/>
            <p:cNvSpPr>
              <a:spLocks/>
            </p:cNvSpPr>
            <p:nvPr/>
          </p:nvSpPr>
          <p:spPr bwMode="auto">
            <a:xfrm>
              <a:off x="815" y="2544"/>
              <a:ext cx="23" cy="25"/>
            </a:xfrm>
            <a:custGeom>
              <a:avLst/>
              <a:gdLst>
                <a:gd name="T0" fmla="*/ 0 w 23"/>
                <a:gd name="T1" fmla="*/ 0 h 25"/>
                <a:gd name="T2" fmla="*/ 10 w 23"/>
                <a:gd name="T3" fmla="*/ 24 h 25"/>
                <a:gd name="T4" fmla="*/ 22 w 23"/>
                <a:gd name="T5" fmla="*/ 24 h 25"/>
                <a:gd name="T6" fmla="*/ 0 w 23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25"/>
                <a:gd name="T14" fmla="*/ 23 w 23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25">
                  <a:moveTo>
                    <a:pt x="0" y="0"/>
                  </a:moveTo>
                  <a:lnTo>
                    <a:pt x="10" y="24"/>
                  </a:lnTo>
                  <a:lnTo>
                    <a:pt x="22" y="24"/>
                  </a:lnTo>
                  <a:lnTo>
                    <a:pt x="0" y="0"/>
                  </a:lnTo>
                </a:path>
              </a:pathLst>
            </a:custGeom>
            <a:grpFill/>
            <a:ln w="635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</p:grpSp>
      <p:sp>
        <p:nvSpPr>
          <p:cNvPr id="4199" name="Freeform 248"/>
          <p:cNvSpPr>
            <a:spLocks/>
          </p:cNvSpPr>
          <p:nvPr/>
        </p:nvSpPr>
        <p:spPr bwMode="auto">
          <a:xfrm>
            <a:off x="2246313" y="3151188"/>
            <a:ext cx="968375" cy="709612"/>
          </a:xfrm>
          <a:custGeom>
            <a:avLst/>
            <a:gdLst>
              <a:gd name="T0" fmla="*/ 600 w 613"/>
              <a:gd name="T1" fmla="*/ 204 h 481"/>
              <a:gd name="T2" fmla="*/ 599 w 613"/>
              <a:gd name="T3" fmla="*/ 226 h 481"/>
              <a:gd name="T4" fmla="*/ 597 w 613"/>
              <a:gd name="T5" fmla="*/ 252 h 481"/>
              <a:gd name="T6" fmla="*/ 597 w 613"/>
              <a:gd name="T7" fmla="*/ 262 h 481"/>
              <a:gd name="T8" fmla="*/ 596 w 613"/>
              <a:gd name="T9" fmla="*/ 291 h 481"/>
              <a:gd name="T10" fmla="*/ 594 w 613"/>
              <a:gd name="T11" fmla="*/ 309 h 481"/>
              <a:gd name="T12" fmla="*/ 594 w 613"/>
              <a:gd name="T13" fmla="*/ 329 h 481"/>
              <a:gd name="T14" fmla="*/ 594 w 613"/>
              <a:gd name="T15" fmla="*/ 349 h 481"/>
              <a:gd name="T16" fmla="*/ 593 w 613"/>
              <a:gd name="T17" fmla="*/ 364 h 481"/>
              <a:gd name="T18" fmla="*/ 592 w 613"/>
              <a:gd name="T19" fmla="*/ 408 h 481"/>
              <a:gd name="T20" fmla="*/ 592 w 613"/>
              <a:gd name="T21" fmla="*/ 420 h 481"/>
              <a:gd name="T22" fmla="*/ 590 w 613"/>
              <a:gd name="T23" fmla="*/ 447 h 481"/>
              <a:gd name="T24" fmla="*/ 589 w 613"/>
              <a:gd name="T25" fmla="*/ 478 h 481"/>
              <a:gd name="T26" fmla="*/ 539 w 613"/>
              <a:gd name="T27" fmla="*/ 490 h 481"/>
              <a:gd name="T28" fmla="*/ 508 w 613"/>
              <a:gd name="T29" fmla="*/ 487 h 481"/>
              <a:gd name="T30" fmla="*/ 483 w 613"/>
              <a:gd name="T31" fmla="*/ 486 h 481"/>
              <a:gd name="T32" fmla="*/ 423 w 613"/>
              <a:gd name="T33" fmla="*/ 483 h 481"/>
              <a:gd name="T34" fmla="*/ 344 w 613"/>
              <a:gd name="T35" fmla="*/ 479 h 481"/>
              <a:gd name="T36" fmla="*/ 320 w 613"/>
              <a:gd name="T37" fmla="*/ 476 h 481"/>
              <a:gd name="T38" fmla="*/ 277 w 613"/>
              <a:gd name="T39" fmla="*/ 473 h 481"/>
              <a:gd name="T40" fmla="*/ 255 w 613"/>
              <a:gd name="T41" fmla="*/ 471 h 481"/>
              <a:gd name="T42" fmla="*/ 135 w 613"/>
              <a:gd name="T43" fmla="*/ 461 h 481"/>
              <a:gd name="T44" fmla="*/ 130 w 613"/>
              <a:gd name="T45" fmla="*/ 460 h 481"/>
              <a:gd name="T46" fmla="*/ 77 w 613"/>
              <a:gd name="T47" fmla="*/ 454 h 481"/>
              <a:gd name="T48" fmla="*/ 31 w 613"/>
              <a:gd name="T49" fmla="*/ 449 h 481"/>
              <a:gd name="T50" fmla="*/ 0 w 613"/>
              <a:gd name="T51" fmla="*/ 445 h 481"/>
              <a:gd name="T52" fmla="*/ 6 w 613"/>
              <a:gd name="T53" fmla="*/ 391 h 481"/>
              <a:gd name="T54" fmla="*/ 11 w 613"/>
              <a:gd name="T55" fmla="*/ 346 h 481"/>
              <a:gd name="T56" fmla="*/ 13 w 613"/>
              <a:gd name="T57" fmla="*/ 317 h 481"/>
              <a:gd name="T58" fmla="*/ 13 w 613"/>
              <a:gd name="T59" fmla="*/ 304 h 481"/>
              <a:gd name="T60" fmla="*/ 19 w 613"/>
              <a:gd name="T61" fmla="*/ 250 h 481"/>
              <a:gd name="T62" fmla="*/ 27 w 613"/>
              <a:gd name="T63" fmla="*/ 181 h 481"/>
              <a:gd name="T64" fmla="*/ 29 w 613"/>
              <a:gd name="T65" fmla="*/ 167 h 481"/>
              <a:gd name="T66" fmla="*/ 30 w 613"/>
              <a:gd name="T67" fmla="*/ 149 h 481"/>
              <a:gd name="T68" fmla="*/ 34 w 613"/>
              <a:gd name="T69" fmla="*/ 111 h 481"/>
              <a:gd name="T70" fmla="*/ 40 w 613"/>
              <a:gd name="T71" fmla="*/ 63 h 481"/>
              <a:gd name="T72" fmla="*/ 42 w 613"/>
              <a:gd name="T73" fmla="*/ 38 h 481"/>
              <a:gd name="T74" fmla="*/ 45 w 613"/>
              <a:gd name="T75" fmla="*/ 13 h 481"/>
              <a:gd name="T76" fmla="*/ 66 w 613"/>
              <a:gd name="T77" fmla="*/ 2 h 481"/>
              <a:gd name="T78" fmla="*/ 136 w 613"/>
              <a:gd name="T79" fmla="*/ 9 h 481"/>
              <a:gd name="T80" fmla="*/ 180 w 613"/>
              <a:gd name="T81" fmla="*/ 13 h 481"/>
              <a:gd name="T82" fmla="*/ 218 w 613"/>
              <a:gd name="T83" fmla="*/ 16 h 481"/>
              <a:gd name="T84" fmla="*/ 250 w 613"/>
              <a:gd name="T85" fmla="*/ 19 h 481"/>
              <a:gd name="T86" fmla="*/ 265 w 613"/>
              <a:gd name="T87" fmla="*/ 22 h 481"/>
              <a:gd name="T88" fmla="*/ 273 w 613"/>
              <a:gd name="T89" fmla="*/ 22 h 481"/>
              <a:gd name="T90" fmla="*/ 284 w 613"/>
              <a:gd name="T91" fmla="*/ 23 h 481"/>
              <a:gd name="T92" fmla="*/ 347 w 613"/>
              <a:gd name="T93" fmla="*/ 29 h 481"/>
              <a:gd name="T94" fmla="*/ 358 w 613"/>
              <a:gd name="T95" fmla="*/ 29 h 481"/>
              <a:gd name="T96" fmla="*/ 379 w 613"/>
              <a:gd name="T97" fmla="*/ 30 h 481"/>
              <a:gd name="T98" fmla="*/ 446 w 613"/>
              <a:gd name="T99" fmla="*/ 34 h 481"/>
              <a:gd name="T100" fmla="*/ 484 w 613"/>
              <a:gd name="T101" fmla="*/ 36 h 481"/>
              <a:gd name="T102" fmla="*/ 557 w 613"/>
              <a:gd name="T103" fmla="*/ 40 h 481"/>
              <a:gd name="T104" fmla="*/ 606 w 613"/>
              <a:gd name="T105" fmla="*/ 45 h 481"/>
              <a:gd name="T106" fmla="*/ 604 w 613"/>
              <a:gd name="T107" fmla="*/ 78 h 481"/>
              <a:gd name="T108" fmla="*/ 603 w 613"/>
              <a:gd name="T109" fmla="*/ 99 h 481"/>
              <a:gd name="T110" fmla="*/ 603 w 613"/>
              <a:gd name="T111" fmla="*/ 115 h 481"/>
              <a:gd name="T112" fmla="*/ 600 w 613"/>
              <a:gd name="T113" fmla="*/ 202 h 48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13"/>
              <a:gd name="T172" fmla="*/ 0 h 481"/>
              <a:gd name="T173" fmla="*/ 613 w 613"/>
              <a:gd name="T174" fmla="*/ 481 h 48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13" h="481">
                <a:moveTo>
                  <a:pt x="606" y="198"/>
                </a:moveTo>
                <a:lnTo>
                  <a:pt x="606" y="199"/>
                </a:lnTo>
                <a:lnTo>
                  <a:pt x="605" y="206"/>
                </a:lnTo>
                <a:lnTo>
                  <a:pt x="605" y="220"/>
                </a:lnTo>
                <a:lnTo>
                  <a:pt x="603" y="246"/>
                </a:lnTo>
                <a:lnTo>
                  <a:pt x="603" y="252"/>
                </a:lnTo>
                <a:lnTo>
                  <a:pt x="603" y="256"/>
                </a:lnTo>
                <a:lnTo>
                  <a:pt x="603" y="260"/>
                </a:lnTo>
                <a:lnTo>
                  <a:pt x="602" y="283"/>
                </a:lnTo>
                <a:lnTo>
                  <a:pt x="602" y="294"/>
                </a:lnTo>
                <a:lnTo>
                  <a:pt x="600" y="301"/>
                </a:lnTo>
                <a:lnTo>
                  <a:pt x="600" y="303"/>
                </a:lnTo>
                <a:lnTo>
                  <a:pt x="600" y="321"/>
                </a:lnTo>
                <a:lnTo>
                  <a:pt x="600" y="330"/>
                </a:lnTo>
                <a:lnTo>
                  <a:pt x="600" y="341"/>
                </a:lnTo>
                <a:lnTo>
                  <a:pt x="599" y="356"/>
                </a:lnTo>
                <a:lnTo>
                  <a:pt x="599" y="370"/>
                </a:lnTo>
                <a:lnTo>
                  <a:pt x="598" y="398"/>
                </a:lnTo>
                <a:lnTo>
                  <a:pt x="598" y="409"/>
                </a:lnTo>
                <a:lnTo>
                  <a:pt x="598" y="410"/>
                </a:lnTo>
                <a:lnTo>
                  <a:pt x="596" y="424"/>
                </a:lnTo>
                <a:lnTo>
                  <a:pt x="596" y="436"/>
                </a:lnTo>
                <a:lnTo>
                  <a:pt x="596" y="452"/>
                </a:lnTo>
                <a:lnTo>
                  <a:pt x="595" y="466"/>
                </a:lnTo>
                <a:lnTo>
                  <a:pt x="594" y="480"/>
                </a:lnTo>
                <a:lnTo>
                  <a:pt x="545" y="478"/>
                </a:lnTo>
                <a:lnTo>
                  <a:pt x="534" y="475"/>
                </a:lnTo>
                <a:lnTo>
                  <a:pt x="513" y="475"/>
                </a:lnTo>
                <a:lnTo>
                  <a:pt x="506" y="475"/>
                </a:lnTo>
                <a:lnTo>
                  <a:pt x="487" y="474"/>
                </a:lnTo>
                <a:lnTo>
                  <a:pt x="481" y="474"/>
                </a:lnTo>
                <a:lnTo>
                  <a:pt x="427" y="471"/>
                </a:lnTo>
                <a:lnTo>
                  <a:pt x="397" y="470"/>
                </a:lnTo>
                <a:lnTo>
                  <a:pt x="348" y="467"/>
                </a:lnTo>
                <a:lnTo>
                  <a:pt x="329" y="464"/>
                </a:lnTo>
                <a:lnTo>
                  <a:pt x="324" y="464"/>
                </a:lnTo>
                <a:lnTo>
                  <a:pt x="282" y="461"/>
                </a:lnTo>
                <a:lnTo>
                  <a:pt x="279" y="461"/>
                </a:lnTo>
                <a:lnTo>
                  <a:pt x="268" y="460"/>
                </a:lnTo>
                <a:lnTo>
                  <a:pt x="257" y="459"/>
                </a:lnTo>
                <a:lnTo>
                  <a:pt x="218" y="457"/>
                </a:lnTo>
                <a:lnTo>
                  <a:pt x="137" y="449"/>
                </a:lnTo>
                <a:lnTo>
                  <a:pt x="134" y="448"/>
                </a:lnTo>
                <a:lnTo>
                  <a:pt x="132" y="448"/>
                </a:lnTo>
                <a:lnTo>
                  <a:pt x="131" y="448"/>
                </a:lnTo>
                <a:lnTo>
                  <a:pt x="77" y="442"/>
                </a:lnTo>
                <a:lnTo>
                  <a:pt x="56" y="441"/>
                </a:lnTo>
                <a:lnTo>
                  <a:pt x="31" y="438"/>
                </a:lnTo>
                <a:lnTo>
                  <a:pt x="24" y="438"/>
                </a:lnTo>
                <a:lnTo>
                  <a:pt x="0" y="435"/>
                </a:lnTo>
                <a:lnTo>
                  <a:pt x="5" y="382"/>
                </a:lnTo>
                <a:lnTo>
                  <a:pt x="6" y="381"/>
                </a:lnTo>
                <a:lnTo>
                  <a:pt x="8" y="353"/>
                </a:lnTo>
                <a:lnTo>
                  <a:pt x="11" y="338"/>
                </a:lnTo>
                <a:lnTo>
                  <a:pt x="11" y="326"/>
                </a:lnTo>
                <a:lnTo>
                  <a:pt x="13" y="309"/>
                </a:lnTo>
                <a:lnTo>
                  <a:pt x="13" y="307"/>
                </a:lnTo>
                <a:lnTo>
                  <a:pt x="13" y="296"/>
                </a:lnTo>
                <a:lnTo>
                  <a:pt x="16" y="271"/>
                </a:lnTo>
                <a:lnTo>
                  <a:pt x="19" y="244"/>
                </a:lnTo>
                <a:lnTo>
                  <a:pt x="23" y="217"/>
                </a:lnTo>
                <a:lnTo>
                  <a:pt x="27" y="177"/>
                </a:lnTo>
                <a:lnTo>
                  <a:pt x="29" y="163"/>
                </a:lnTo>
                <a:lnTo>
                  <a:pt x="30" y="149"/>
                </a:lnTo>
                <a:lnTo>
                  <a:pt x="30" y="145"/>
                </a:lnTo>
                <a:lnTo>
                  <a:pt x="33" y="122"/>
                </a:lnTo>
                <a:lnTo>
                  <a:pt x="34" y="109"/>
                </a:lnTo>
                <a:lnTo>
                  <a:pt x="37" y="84"/>
                </a:lnTo>
                <a:lnTo>
                  <a:pt x="40" y="61"/>
                </a:lnTo>
                <a:lnTo>
                  <a:pt x="42" y="40"/>
                </a:lnTo>
                <a:lnTo>
                  <a:pt x="42" y="38"/>
                </a:lnTo>
                <a:lnTo>
                  <a:pt x="44" y="27"/>
                </a:lnTo>
                <a:lnTo>
                  <a:pt x="45" y="13"/>
                </a:lnTo>
                <a:lnTo>
                  <a:pt x="47" y="0"/>
                </a:lnTo>
                <a:lnTo>
                  <a:pt x="66" y="2"/>
                </a:lnTo>
                <a:lnTo>
                  <a:pt x="117" y="6"/>
                </a:lnTo>
                <a:lnTo>
                  <a:pt x="138" y="9"/>
                </a:lnTo>
                <a:lnTo>
                  <a:pt x="160" y="12"/>
                </a:lnTo>
                <a:lnTo>
                  <a:pt x="182" y="13"/>
                </a:lnTo>
                <a:lnTo>
                  <a:pt x="186" y="13"/>
                </a:lnTo>
                <a:lnTo>
                  <a:pt x="220" y="16"/>
                </a:lnTo>
                <a:lnTo>
                  <a:pt x="222" y="18"/>
                </a:lnTo>
                <a:lnTo>
                  <a:pt x="252" y="19"/>
                </a:lnTo>
                <a:lnTo>
                  <a:pt x="263" y="22"/>
                </a:lnTo>
                <a:lnTo>
                  <a:pt x="267" y="22"/>
                </a:lnTo>
                <a:lnTo>
                  <a:pt x="270" y="22"/>
                </a:lnTo>
                <a:lnTo>
                  <a:pt x="275" y="22"/>
                </a:lnTo>
                <a:lnTo>
                  <a:pt x="278" y="22"/>
                </a:lnTo>
                <a:lnTo>
                  <a:pt x="286" y="23"/>
                </a:lnTo>
                <a:lnTo>
                  <a:pt x="337" y="27"/>
                </a:lnTo>
                <a:lnTo>
                  <a:pt x="351" y="29"/>
                </a:lnTo>
                <a:lnTo>
                  <a:pt x="353" y="29"/>
                </a:lnTo>
                <a:lnTo>
                  <a:pt x="362" y="29"/>
                </a:lnTo>
                <a:lnTo>
                  <a:pt x="378" y="30"/>
                </a:lnTo>
                <a:lnTo>
                  <a:pt x="383" y="30"/>
                </a:lnTo>
                <a:lnTo>
                  <a:pt x="402" y="30"/>
                </a:lnTo>
                <a:lnTo>
                  <a:pt x="450" y="34"/>
                </a:lnTo>
                <a:lnTo>
                  <a:pt x="484" y="36"/>
                </a:lnTo>
                <a:lnTo>
                  <a:pt x="488" y="36"/>
                </a:lnTo>
                <a:lnTo>
                  <a:pt x="504" y="37"/>
                </a:lnTo>
                <a:lnTo>
                  <a:pt x="563" y="40"/>
                </a:lnTo>
                <a:lnTo>
                  <a:pt x="566" y="40"/>
                </a:lnTo>
                <a:lnTo>
                  <a:pt x="612" y="43"/>
                </a:lnTo>
                <a:lnTo>
                  <a:pt x="610" y="69"/>
                </a:lnTo>
                <a:lnTo>
                  <a:pt x="610" y="76"/>
                </a:lnTo>
                <a:lnTo>
                  <a:pt x="610" y="83"/>
                </a:lnTo>
                <a:lnTo>
                  <a:pt x="609" y="97"/>
                </a:lnTo>
                <a:lnTo>
                  <a:pt x="609" y="104"/>
                </a:lnTo>
                <a:lnTo>
                  <a:pt x="609" y="113"/>
                </a:lnTo>
                <a:lnTo>
                  <a:pt x="607" y="151"/>
                </a:lnTo>
                <a:lnTo>
                  <a:pt x="606" y="198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41" name="Freeform 249"/>
          <p:cNvSpPr>
            <a:spLocks/>
          </p:cNvSpPr>
          <p:nvPr/>
        </p:nvSpPr>
        <p:spPr bwMode="auto">
          <a:xfrm>
            <a:off x="1344613" y="1766888"/>
            <a:ext cx="800100" cy="1198562"/>
          </a:xfrm>
          <a:custGeom>
            <a:avLst/>
            <a:gdLst>
              <a:gd name="T0" fmla="*/ 2147483647 w 507"/>
              <a:gd name="T1" fmla="*/ 2147483647 h 815"/>
              <a:gd name="T2" fmla="*/ 2147483647 w 507"/>
              <a:gd name="T3" fmla="*/ 2147483647 h 815"/>
              <a:gd name="T4" fmla="*/ 2147483647 w 507"/>
              <a:gd name="T5" fmla="*/ 2147483647 h 815"/>
              <a:gd name="T6" fmla="*/ 2147483647 w 507"/>
              <a:gd name="T7" fmla="*/ 2147483647 h 815"/>
              <a:gd name="T8" fmla="*/ 2147483647 w 507"/>
              <a:gd name="T9" fmla="*/ 2147483647 h 815"/>
              <a:gd name="T10" fmla="*/ 2147483647 w 507"/>
              <a:gd name="T11" fmla="*/ 2147483647 h 815"/>
              <a:gd name="T12" fmla="*/ 2147483647 w 507"/>
              <a:gd name="T13" fmla="*/ 2147483647 h 815"/>
              <a:gd name="T14" fmla="*/ 2147483647 w 507"/>
              <a:gd name="T15" fmla="*/ 2147483647 h 815"/>
              <a:gd name="T16" fmla="*/ 2147483647 w 507"/>
              <a:gd name="T17" fmla="*/ 2147483647 h 815"/>
              <a:gd name="T18" fmla="*/ 2147483647 w 507"/>
              <a:gd name="T19" fmla="*/ 2147483647 h 815"/>
              <a:gd name="T20" fmla="*/ 2147483647 w 507"/>
              <a:gd name="T21" fmla="*/ 2147483647 h 815"/>
              <a:gd name="T22" fmla="*/ 2147483647 w 507"/>
              <a:gd name="T23" fmla="*/ 2147483647 h 815"/>
              <a:gd name="T24" fmla="*/ 2147483647 w 507"/>
              <a:gd name="T25" fmla="*/ 2147483647 h 815"/>
              <a:gd name="T26" fmla="*/ 2147483647 w 507"/>
              <a:gd name="T27" fmla="*/ 2147483647 h 815"/>
              <a:gd name="T28" fmla="*/ 2147483647 w 507"/>
              <a:gd name="T29" fmla="*/ 2147483647 h 815"/>
              <a:gd name="T30" fmla="*/ 2147483647 w 507"/>
              <a:gd name="T31" fmla="*/ 2147483647 h 815"/>
              <a:gd name="T32" fmla="*/ 2147483647 w 507"/>
              <a:gd name="T33" fmla="*/ 2147483647 h 815"/>
              <a:gd name="T34" fmla="*/ 2147483647 w 507"/>
              <a:gd name="T35" fmla="*/ 2147483647 h 815"/>
              <a:gd name="T36" fmla="*/ 2147483647 w 507"/>
              <a:gd name="T37" fmla="*/ 2147483647 h 815"/>
              <a:gd name="T38" fmla="*/ 2147483647 w 507"/>
              <a:gd name="T39" fmla="*/ 2147483647 h 815"/>
              <a:gd name="T40" fmla="*/ 2147483647 w 507"/>
              <a:gd name="T41" fmla="*/ 2147483647 h 815"/>
              <a:gd name="T42" fmla="*/ 2147483647 w 507"/>
              <a:gd name="T43" fmla="*/ 2147483647 h 815"/>
              <a:gd name="T44" fmla="*/ 2147483647 w 507"/>
              <a:gd name="T45" fmla="*/ 2147483647 h 815"/>
              <a:gd name="T46" fmla="*/ 2147483647 w 507"/>
              <a:gd name="T47" fmla="*/ 2147483647 h 815"/>
              <a:gd name="T48" fmla="*/ 2147483647 w 507"/>
              <a:gd name="T49" fmla="*/ 2147483647 h 815"/>
              <a:gd name="T50" fmla="*/ 2147483647 w 507"/>
              <a:gd name="T51" fmla="*/ 2147483647 h 815"/>
              <a:gd name="T52" fmla="*/ 2147483647 w 507"/>
              <a:gd name="T53" fmla="*/ 2147483647 h 815"/>
              <a:gd name="T54" fmla="*/ 2147483647 w 507"/>
              <a:gd name="T55" fmla="*/ 2147483647 h 815"/>
              <a:gd name="T56" fmla="*/ 2147483647 w 507"/>
              <a:gd name="T57" fmla="*/ 2147483647 h 815"/>
              <a:gd name="T58" fmla="*/ 2147483647 w 507"/>
              <a:gd name="T59" fmla="*/ 2147483647 h 815"/>
              <a:gd name="T60" fmla="*/ 2147483647 w 507"/>
              <a:gd name="T61" fmla="*/ 2147483647 h 815"/>
              <a:gd name="T62" fmla="*/ 2147483647 w 507"/>
              <a:gd name="T63" fmla="*/ 2147483647 h 815"/>
              <a:gd name="T64" fmla="*/ 2147483647 w 507"/>
              <a:gd name="T65" fmla="*/ 2147483647 h 815"/>
              <a:gd name="T66" fmla="*/ 2147483647 w 507"/>
              <a:gd name="T67" fmla="*/ 2147483647 h 815"/>
              <a:gd name="T68" fmla="*/ 2147483647 w 507"/>
              <a:gd name="T69" fmla="*/ 2147483647 h 815"/>
              <a:gd name="T70" fmla="*/ 2147483647 w 507"/>
              <a:gd name="T71" fmla="*/ 0 h 815"/>
              <a:gd name="T72" fmla="*/ 2147483647 w 507"/>
              <a:gd name="T73" fmla="*/ 2147483647 h 815"/>
              <a:gd name="T74" fmla="*/ 2147483647 w 507"/>
              <a:gd name="T75" fmla="*/ 2147483647 h 815"/>
              <a:gd name="T76" fmla="*/ 2147483647 w 507"/>
              <a:gd name="T77" fmla="*/ 2147483647 h 815"/>
              <a:gd name="T78" fmla="*/ 2147483647 w 507"/>
              <a:gd name="T79" fmla="*/ 2147483647 h 815"/>
              <a:gd name="T80" fmla="*/ 2147483647 w 507"/>
              <a:gd name="T81" fmla="*/ 2147483647 h 815"/>
              <a:gd name="T82" fmla="*/ 2147483647 w 507"/>
              <a:gd name="T83" fmla="*/ 2147483647 h 815"/>
              <a:gd name="T84" fmla="*/ 2147483647 w 507"/>
              <a:gd name="T85" fmla="*/ 2147483647 h 815"/>
              <a:gd name="T86" fmla="*/ 2147483647 w 507"/>
              <a:gd name="T87" fmla="*/ 2147483647 h 815"/>
              <a:gd name="T88" fmla="*/ 2147483647 w 507"/>
              <a:gd name="T89" fmla="*/ 2147483647 h 815"/>
              <a:gd name="T90" fmla="*/ 2147483647 w 507"/>
              <a:gd name="T91" fmla="*/ 2147483647 h 815"/>
              <a:gd name="T92" fmla="*/ 2147483647 w 507"/>
              <a:gd name="T93" fmla="*/ 2147483647 h 815"/>
              <a:gd name="T94" fmla="*/ 2147483647 w 507"/>
              <a:gd name="T95" fmla="*/ 2147483647 h 815"/>
              <a:gd name="T96" fmla="*/ 2147483647 w 507"/>
              <a:gd name="T97" fmla="*/ 2147483647 h 81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07"/>
              <a:gd name="T148" fmla="*/ 0 h 815"/>
              <a:gd name="T149" fmla="*/ 507 w 507"/>
              <a:gd name="T150" fmla="*/ 815 h 81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07" h="815">
                <a:moveTo>
                  <a:pt x="52" y="511"/>
                </a:moveTo>
                <a:lnTo>
                  <a:pt x="49" y="515"/>
                </a:lnTo>
                <a:lnTo>
                  <a:pt x="41" y="539"/>
                </a:lnTo>
                <a:lnTo>
                  <a:pt x="38" y="542"/>
                </a:lnTo>
                <a:lnTo>
                  <a:pt x="36" y="546"/>
                </a:lnTo>
                <a:lnTo>
                  <a:pt x="33" y="560"/>
                </a:lnTo>
                <a:lnTo>
                  <a:pt x="31" y="571"/>
                </a:lnTo>
                <a:lnTo>
                  <a:pt x="22" y="615"/>
                </a:lnTo>
                <a:lnTo>
                  <a:pt x="0" y="739"/>
                </a:lnTo>
                <a:lnTo>
                  <a:pt x="4" y="740"/>
                </a:lnTo>
                <a:lnTo>
                  <a:pt x="76" y="754"/>
                </a:lnTo>
                <a:lnTo>
                  <a:pt x="156" y="768"/>
                </a:lnTo>
                <a:lnTo>
                  <a:pt x="178" y="771"/>
                </a:lnTo>
                <a:lnTo>
                  <a:pt x="191" y="773"/>
                </a:lnTo>
                <a:lnTo>
                  <a:pt x="214" y="777"/>
                </a:lnTo>
                <a:lnTo>
                  <a:pt x="217" y="777"/>
                </a:lnTo>
                <a:lnTo>
                  <a:pt x="219" y="779"/>
                </a:lnTo>
                <a:lnTo>
                  <a:pt x="234" y="780"/>
                </a:lnTo>
                <a:lnTo>
                  <a:pt x="257" y="786"/>
                </a:lnTo>
                <a:lnTo>
                  <a:pt x="296" y="790"/>
                </a:lnTo>
                <a:lnTo>
                  <a:pt x="317" y="793"/>
                </a:lnTo>
                <a:lnTo>
                  <a:pt x="381" y="801"/>
                </a:lnTo>
                <a:lnTo>
                  <a:pt x="381" y="802"/>
                </a:lnTo>
                <a:lnTo>
                  <a:pt x="382" y="802"/>
                </a:lnTo>
                <a:lnTo>
                  <a:pt x="386" y="804"/>
                </a:lnTo>
                <a:lnTo>
                  <a:pt x="396" y="804"/>
                </a:lnTo>
                <a:lnTo>
                  <a:pt x="415" y="807"/>
                </a:lnTo>
                <a:lnTo>
                  <a:pt x="433" y="809"/>
                </a:lnTo>
                <a:lnTo>
                  <a:pt x="439" y="811"/>
                </a:lnTo>
                <a:lnTo>
                  <a:pt x="440" y="811"/>
                </a:lnTo>
                <a:lnTo>
                  <a:pt x="471" y="814"/>
                </a:lnTo>
                <a:lnTo>
                  <a:pt x="472" y="801"/>
                </a:lnTo>
                <a:lnTo>
                  <a:pt x="478" y="764"/>
                </a:lnTo>
                <a:lnTo>
                  <a:pt x="478" y="759"/>
                </a:lnTo>
                <a:lnTo>
                  <a:pt x="482" y="733"/>
                </a:lnTo>
                <a:lnTo>
                  <a:pt x="485" y="707"/>
                </a:lnTo>
                <a:lnTo>
                  <a:pt x="486" y="705"/>
                </a:lnTo>
                <a:lnTo>
                  <a:pt x="486" y="700"/>
                </a:lnTo>
                <a:lnTo>
                  <a:pt x="489" y="680"/>
                </a:lnTo>
                <a:lnTo>
                  <a:pt x="489" y="673"/>
                </a:lnTo>
                <a:lnTo>
                  <a:pt x="492" y="658"/>
                </a:lnTo>
                <a:lnTo>
                  <a:pt x="492" y="653"/>
                </a:lnTo>
                <a:lnTo>
                  <a:pt x="496" y="626"/>
                </a:lnTo>
                <a:lnTo>
                  <a:pt x="497" y="612"/>
                </a:lnTo>
                <a:lnTo>
                  <a:pt x="499" y="600"/>
                </a:lnTo>
                <a:lnTo>
                  <a:pt x="500" y="585"/>
                </a:lnTo>
                <a:lnTo>
                  <a:pt x="503" y="572"/>
                </a:lnTo>
                <a:lnTo>
                  <a:pt x="506" y="549"/>
                </a:lnTo>
                <a:lnTo>
                  <a:pt x="503" y="546"/>
                </a:lnTo>
                <a:lnTo>
                  <a:pt x="501" y="546"/>
                </a:lnTo>
                <a:lnTo>
                  <a:pt x="500" y="544"/>
                </a:lnTo>
                <a:lnTo>
                  <a:pt x="492" y="528"/>
                </a:lnTo>
                <a:lnTo>
                  <a:pt x="483" y="515"/>
                </a:lnTo>
                <a:lnTo>
                  <a:pt x="476" y="520"/>
                </a:lnTo>
                <a:lnTo>
                  <a:pt x="472" y="525"/>
                </a:lnTo>
                <a:lnTo>
                  <a:pt x="472" y="536"/>
                </a:lnTo>
                <a:lnTo>
                  <a:pt x="463" y="535"/>
                </a:lnTo>
                <a:lnTo>
                  <a:pt x="424" y="532"/>
                </a:lnTo>
                <a:lnTo>
                  <a:pt x="415" y="526"/>
                </a:lnTo>
                <a:lnTo>
                  <a:pt x="406" y="532"/>
                </a:lnTo>
                <a:lnTo>
                  <a:pt x="393" y="535"/>
                </a:lnTo>
                <a:lnTo>
                  <a:pt x="377" y="528"/>
                </a:lnTo>
                <a:lnTo>
                  <a:pt x="367" y="535"/>
                </a:lnTo>
                <a:lnTo>
                  <a:pt x="368" y="540"/>
                </a:lnTo>
                <a:lnTo>
                  <a:pt x="365" y="542"/>
                </a:lnTo>
                <a:lnTo>
                  <a:pt x="356" y="531"/>
                </a:lnTo>
                <a:lnTo>
                  <a:pt x="350" y="496"/>
                </a:lnTo>
                <a:lnTo>
                  <a:pt x="328" y="479"/>
                </a:lnTo>
                <a:lnTo>
                  <a:pt x="331" y="465"/>
                </a:lnTo>
                <a:lnTo>
                  <a:pt x="304" y="386"/>
                </a:lnTo>
                <a:lnTo>
                  <a:pt x="278" y="402"/>
                </a:lnTo>
                <a:lnTo>
                  <a:pt x="268" y="402"/>
                </a:lnTo>
                <a:lnTo>
                  <a:pt x="255" y="393"/>
                </a:lnTo>
                <a:lnTo>
                  <a:pt x="284" y="295"/>
                </a:lnTo>
                <a:lnTo>
                  <a:pt x="286" y="295"/>
                </a:lnTo>
                <a:lnTo>
                  <a:pt x="292" y="284"/>
                </a:lnTo>
                <a:lnTo>
                  <a:pt x="292" y="280"/>
                </a:lnTo>
                <a:lnTo>
                  <a:pt x="288" y="278"/>
                </a:lnTo>
                <a:lnTo>
                  <a:pt x="280" y="280"/>
                </a:lnTo>
                <a:lnTo>
                  <a:pt x="271" y="278"/>
                </a:lnTo>
                <a:lnTo>
                  <a:pt x="270" y="275"/>
                </a:lnTo>
                <a:lnTo>
                  <a:pt x="271" y="270"/>
                </a:lnTo>
                <a:lnTo>
                  <a:pt x="268" y="267"/>
                </a:lnTo>
                <a:lnTo>
                  <a:pt x="260" y="270"/>
                </a:lnTo>
                <a:lnTo>
                  <a:pt x="259" y="269"/>
                </a:lnTo>
                <a:lnTo>
                  <a:pt x="262" y="264"/>
                </a:lnTo>
                <a:lnTo>
                  <a:pt x="250" y="244"/>
                </a:lnTo>
                <a:lnTo>
                  <a:pt x="243" y="234"/>
                </a:lnTo>
                <a:lnTo>
                  <a:pt x="228" y="205"/>
                </a:lnTo>
                <a:lnTo>
                  <a:pt x="219" y="199"/>
                </a:lnTo>
                <a:lnTo>
                  <a:pt x="202" y="180"/>
                </a:lnTo>
                <a:lnTo>
                  <a:pt x="212" y="177"/>
                </a:lnTo>
                <a:lnTo>
                  <a:pt x="203" y="169"/>
                </a:lnTo>
                <a:lnTo>
                  <a:pt x="207" y="151"/>
                </a:lnTo>
                <a:lnTo>
                  <a:pt x="191" y="119"/>
                </a:lnTo>
                <a:lnTo>
                  <a:pt x="191" y="117"/>
                </a:lnTo>
                <a:lnTo>
                  <a:pt x="195" y="94"/>
                </a:lnTo>
                <a:lnTo>
                  <a:pt x="199" y="67"/>
                </a:lnTo>
                <a:lnTo>
                  <a:pt x="201" y="65"/>
                </a:lnTo>
                <a:lnTo>
                  <a:pt x="201" y="63"/>
                </a:lnTo>
                <a:lnTo>
                  <a:pt x="207" y="26"/>
                </a:lnTo>
                <a:lnTo>
                  <a:pt x="209" y="15"/>
                </a:lnTo>
                <a:lnTo>
                  <a:pt x="210" y="12"/>
                </a:lnTo>
                <a:lnTo>
                  <a:pt x="140" y="0"/>
                </a:lnTo>
                <a:lnTo>
                  <a:pt x="138" y="4"/>
                </a:lnTo>
                <a:lnTo>
                  <a:pt x="138" y="8"/>
                </a:lnTo>
                <a:lnTo>
                  <a:pt x="135" y="15"/>
                </a:lnTo>
                <a:lnTo>
                  <a:pt x="124" y="74"/>
                </a:lnTo>
                <a:lnTo>
                  <a:pt x="121" y="91"/>
                </a:lnTo>
                <a:lnTo>
                  <a:pt x="119" y="98"/>
                </a:lnTo>
                <a:lnTo>
                  <a:pt x="119" y="102"/>
                </a:lnTo>
                <a:lnTo>
                  <a:pt x="119" y="104"/>
                </a:lnTo>
                <a:lnTo>
                  <a:pt x="119" y="106"/>
                </a:lnTo>
                <a:lnTo>
                  <a:pt x="115" y="130"/>
                </a:lnTo>
                <a:lnTo>
                  <a:pt x="112" y="142"/>
                </a:lnTo>
                <a:lnTo>
                  <a:pt x="106" y="170"/>
                </a:lnTo>
                <a:lnTo>
                  <a:pt x="105" y="181"/>
                </a:lnTo>
                <a:lnTo>
                  <a:pt x="103" y="183"/>
                </a:lnTo>
                <a:lnTo>
                  <a:pt x="102" y="195"/>
                </a:lnTo>
                <a:lnTo>
                  <a:pt x="94" y="235"/>
                </a:lnTo>
                <a:lnTo>
                  <a:pt x="92" y="241"/>
                </a:lnTo>
                <a:lnTo>
                  <a:pt x="90" y="257"/>
                </a:lnTo>
                <a:lnTo>
                  <a:pt x="88" y="262"/>
                </a:lnTo>
                <a:lnTo>
                  <a:pt x="87" y="269"/>
                </a:lnTo>
                <a:lnTo>
                  <a:pt x="85" y="274"/>
                </a:lnTo>
                <a:lnTo>
                  <a:pt x="90" y="288"/>
                </a:lnTo>
                <a:lnTo>
                  <a:pt x="88" y="317"/>
                </a:lnTo>
                <a:lnTo>
                  <a:pt x="91" y="321"/>
                </a:lnTo>
                <a:lnTo>
                  <a:pt x="92" y="331"/>
                </a:lnTo>
                <a:lnTo>
                  <a:pt x="94" y="332"/>
                </a:lnTo>
                <a:lnTo>
                  <a:pt x="110" y="348"/>
                </a:lnTo>
                <a:lnTo>
                  <a:pt x="113" y="361"/>
                </a:lnTo>
                <a:lnTo>
                  <a:pt x="91" y="396"/>
                </a:lnTo>
                <a:lnTo>
                  <a:pt x="90" y="397"/>
                </a:lnTo>
                <a:lnTo>
                  <a:pt x="83" y="411"/>
                </a:lnTo>
                <a:lnTo>
                  <a:pt x="80" y="416"/>
                </a:lnTo>
                <a:lnTo>
                  <a:pt x="73" y="422"/>
                </a:lnTo>
                <a:lnTo>
                  <a:pt x="66" y="439"/>
                </a:lnTo>
                <a:lnTo>
                  <a:pt x="55" y="446"/>
                </a:lnTo>
                <a:lnTo>
                  <a:pt x="31" y="483"/>
                </a:lnTo>
                <a:lnTo>
                  <a:pt x="31" y="492"/>
                </a:lnTo>
                <a:lnTo>
                  <a:pt x="41" y="499"/>
                </a:lnTo>
                <a:lnTo>
                  <a:pt x="47" y="500"/>
                </a:lnTo>
                <a:lnTo>
                  <a:pt x="52" y="511"/>
                </a:lnTo>
              </a:path>
            </a:pathLst>
          </a:custGeom>
          <a:noFill/>
          <a:ln w="63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201" name="Freeform 250"/>
          <p:cNvSpPr>
            <a:spLocks/>
          </p:cNvSpPr>
          <p:nvPr/>
        </p:nvSpPr>
        <p:spPr bwMode="auto">
          <a:xfrm>
            <a:off x="1644650" y="1785938"/>
            <a:ext cx="1395413" cy="787400"/>
          </a:xfrm>
          <a:custGeom>
            <a:avLst/>
            <a:gdLst>
              <a:gd name="T0" fmla="*/ 87 w 883"/>
              <a:gd name="T1" fmla="*/ 396 h 536"/>
              <a:gd name="T2" fmla="*/ 63 w 883"/>
              <a:gd name="T3" fmla="*/ 388 h 536"/>
              <a:gd name="T4" fmla="*/ 95 w 883"/>
              <a:gd name="T5" fmla="*/ 288 h 536"/>
              <a:gd name="T6" fmla="*/ 101 w 883"/>
              <a:gd name="T7" fmla="*/ 272 h 536"/>
              <a:gd name="T8" fmla="*/ 88 w 883"/>
              <a:gd name="T9" fmla="*/ 272 h 536"/>
              <a:gd name="T10" fmla="*/ 79 w 883"/>
              <a:gd name="T11" fmla="*/ 268 h 536"/>
              <a:gd name="T12" fmla="*/ 77 w 883"/>
              <a:gd name="T13" fmla="*/ 260 h 536"/>
              <a:gd name="T14" fmla="*/ 67 w 883"/>
              <a:gd name="T15" fmla="*/ 261 h 536"/>
              <a:gd name="T16" fmla="*/ 59 w 883"/>
              <a:gd name="T17" fmla="*/ 236 h 536"/>
              <a:gd name="T18" fmla="*/ 37 w 883"/>
              <a:gd name="T19" fmla="*/ 196 h 536"/>
              <a:gd name="T20" fmla="*/ 11 w 883"/>
              <a:gd name="T21" fmla="*/ 171 h 536"/>
              <a:gd name="T22" fmla="*/ 12 w 883"/>
              <a:gd name="T23" fmla="*/ 160 h 536"/>
              <a:gd name="T24" fmla="*/ 0 w 883"/>
              <a:gd name="T25" fmla="*/ 108 h 536"/>
              <a:gd name="T26" fmla="*/ 4 w 883"/>
              <a:gd name="T27" fmla="*/ 83 h 536"/>
              <a:gd name="T28" fmla="*/ 9 w 883"/>
              <a:gd name="T29" fmla="*/ 54 h 536"/>
              <a:gd name="T30" fmla="*/ 16 w 883"/>
              <a:gd name="T31" fmla="*/ 13 h 536"/>
              <a:gd name="T32" fmla="*/ 19 w 883"/>
              <a:gd name="T33" fmla="*/ 0 h 536"/>
              <a:gd name="T34" fmla="*/ 157 w 883"/>
              <a:gd name="T35" fmla="*/ 24 h 536"/>
              <a:gd name="T36" fmla="*/ 356 w 883"/>
              <a:gd name="T37" fmla="*/ 55 h 536"/>
              <a:gd name="T38" fmla="*/ 449 w 883"/>
              <a:gd name="T39" fmla="*/ 66 h 536"/>
              <a:gd name="T40" fmla="*/ 573 w 883"/>
              <a:gd name="T41" fmla="*/ 80 h 536"/>
              <a:gd name="T42" fmla="*/ 727 w 883"/>
              <a:gd name="T43" fmla="*/ 94 h 536"/>
              <a:gd name="T44" fmla="*/ 874 w 883"/>
              <a:gd name="T45" fmla="*/ 104 h 536"/>
              <a:gd name="T46" fmla="*/ 872 w 883"/>
              <a:gd name="T47" fmla="*/ 142 h 536"/>
              <a:gd name="T48" fmla="*/ 872 w 883"/>
              <a:gd name="T49" fmla="*/ 146 h 536"/>
              <a:gd name="T50" fmla="*/ 871 w 883"/>
              <a:gd name="T51" fmla="*/ 171 h 536"/>
              <a:gd name="T52" fmla="*/ 868 w 883"/>
              <a:gd name="T53" fmla="*/ 212 h 536"/>
              <a:gd name="T54" fmla="*/ 867 w 883"/>
              <a:gd name="T55" fmla="*/ 241 h 536"/>
              <a:gd name="T56" fmla="*/ 864 w 883"/>
              <a:gd name="T57" fmla="*/ 281 h 536"/>
              <a:gd name="T58" fmla="*/ 862 w 883"/>
              <a:gd name="T59" fmla="*/ 307 h 536"/>
              <a:gd name="T60" fmla="*/ 860 w 883"/>
              <a:gd name="T61" fmla="*/ 360 h 536"/>
              <a:gd name="T62" fmla="*/ 858 w 883"/>
              <a:gd name="T63" fmla="*/ 375 h 536"/>
              <a:gd name="T64" fmla="*/ 857 w 883"/>
              <a:gd name="T65" fmla="*/ 403 h 536"/>
              <a:gd name="T66" fmla="*/ 854 w 883"/>
              <a:gd name="T67" fmla="*/ 437 h 536"/>
              <a:gd name="T68" fmla="*/ 854 w 883"/>
              <a:gd name="T69" fmla="*/ 457 h 536"/>
              <a:gd name="T70" fmla="*/ 850 w 883"/>
              <a:gd name="T71" fmla="*/ 517 h 536"/>
              <a:gd name="T72" fmla="*/ 850 w 883"/>
              <a:gd name="T73" fmla="*/ 541 h 536"/>
              <a:gd name="T74" fmla="*/ 796 w 883"/>
              <a:gd name="T75" fmla="*/ 537 h 536"/>
              <a:gd name="T76" fmla="*/ 772 w 883"/>
              <a:gd name="T77" fmla="*/ 535 h 536"/>
              <a:gd name="T78" fmla="*/ 708 w 883"/>
              <a:gd name="T79" fmla="*/ 530 h 536"/>
              <a:gd name="T80" fmla="*/ 699 w 883"/>
              <a:gd name="T81" fmla="*/ 530 h 536"/>
              <a:gd name="T82" fmla="*/ 681 w 883"/>
              <a:gd name="T83" fmla="*/ 530 h 536"/>
              <a:gd name="T84" fmla="*/ 624 w 883"/>
              <a:gd name="T85" fmla="*/ 524 h 536"/>
              <a:gd name="T86" fmla="*/ 555 w 883"/>
              <a:gd name="T87" fmla="*/ 517 h 536"/>
              <a:gd name="T88" fmla="*/ 521 w 883"/>
              <a:gd name="T89" fmla="*/ 513 h 536"/>
              <a:gd name="T90" fmla="*/ 503 w 883"/>
              <a:gd name="T91" fmla="*/ 512 h 536"/>
              <a:gd name="T92" fmla="*/ 464 w 883"/>
              <a:gd name="T93" fmla="*/ 506 h 536"/>
              <a:gd name="T94" fmla="*/ 407 w 883"/>
              <a:gd name="T95" fmla="*/ 500 h 536"/>
              <a:gd name="T96" fmla="*/ 367 w 883"/>
              <a:gd name="T97" fmla="*/ 495 h 536"/>
              <a:gd name="T98" fmla="*/ 315 w 883"/>
              <a:gd name="T99" fmla="*/ 526 h 536"/>
              <a:gd name="T100" fmla="*/ 312 w 883"/>
              <a:gd name="T101" fmla="*/ 547 h 536"/>
              <a:gd name="T102" fmla="*/ 308 w 883"/>
              <a:gd name="T103" fmla="*/ 544 h 536"/>
              <a:gd name="T104" fmla="*/ 298 w 883"/>
              <a:gd name="T105" fmla="*/ 526 h 536"/>
              <a:gd name="T106" fmla="*/ 290 w 883"/>
              <a:gd name="T107" fmla="*/ 513 h 536"/>
              <a:gd name="T108" fmla="*/ 283 w 883"/>
              <a:gd name="T109" fmla="*/ 517 h 536"/>
              <a:gd name="T110" fmla="*/ 279 w 883"/>
              <a:gd name="T111" fmla="*/ 534 h 536"/>
              <a:gd name="T112" fmla="*/ 230 w 883"/>
              <a:gd name="T113" fmla="*/ 530 h 536"/>
              <a:gd name="T114" fmla="*/ 212 w 883"/>
              <a:gd name="T115" fmla="*/ 530 h 536"/>
              <a:gd name="T116" fmla="*/ 183 w 883"/>
              <a:gd name="T117" fmla="*/ 526 h 536"/>
              <a:gd name="T118" fmla="*/ 175 w 883"/>
              <a:gd name="T119" fmla="*/ 538 h 536"/>
              <a:gd name="T120" fmla="*/ 163 w 883"/>
              <a:gd name="T121" fmla="*/ 529 h 536"/>
              <a:gd name="T122" fmla="*/ 135 w 883"/>
              <a:gd name="T123" fmla="*/ 475 h 536"/>
              <a:gd name="T124" fmla="*/ 111 w 883"/>
              <a:gd name="T125" fmla="*/ 381 h 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883"/>
              <a:gd name="T190" fmla="*/ 0 h 536"/>
              <a:gd name="T191" fmla="*/ 883 w 883"/>
              <a:gd name="T192" fmla="*/ 536 h 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883" h="536">
                <a:moveTo>
                  <a:pt x="113" y="373"/>
                </a:moveTo>
                <a:lnTo>
                  <a:pt x="87" y="388"/>
                </a:lnTo>
                <a:lnTo>
                  <a:pt x="77" y="388"/>
                </a:lnTo>
                <a:lnTo>
                  <a:pt x="63" y="380"/>
                </a:lnTo>
                <a:lnTo>
                  <a:pt x="92" y="282"/>
                </a:lnTo>
                <a:lnTo>
                  <a:pt x="95" y="282"/>
                </a:lnTo>
                <a:lnTo>
                  <a:pt x="101" y="270"/>
                </a:lnTo>
                <a:lnTo>
                  <a:pt x="101" y="266"/>
                </a:lnTo>
                <a:lnTo>
                  <a:pt x="97" y="265"/>
                </a:lnTo>
                <a:lnTo>
                  <a:pt x="88" y="266"/>
                </a:lnTo>
                <a:lnTo>
                  <a:pt x="80" y="265"/>
                </a:lnTo>
                <a:lnTo>
                  <a:pt x="79" y="262"/>
                </a:lnTo>
                <a:lnTo>
                  <a:pt x="80" y="257"/>
                </a:lnTo>
                <a:lnTo>
                  <a:pt x="77" y="254"/>
                </a:lnTo>
                <a:lnTo>
                  <a:pt x="69" y="257"/>
                </a:lnTo>
                <a:lnTo>
                  <a:pt x="67" y="255"/>
                </a:lnTo>
                <a:lnTo>
                  <a:pt x="70" y="251"/>
                </a:lnTo>
                <a:lnTo>
                  <a:pt x="59" y="230"/>
                </a:lnTo>
                <a:lnTo>
                  <a:pt x="52" y="221"/>
                </a:lnTo>
                <a:lnTo>
                  <a:pt x="37" y="192"/>
                </a:lnTo>
                <a:lnTo>
                  <a:pt x="27" y="186"/>
                </a:lnTo>
                <a:lnTo>
                  <a:pt x="11" y="167"/>
                </a:lnTo>
                <a:lnTo>
                  <a:pt x="20" y="164"/>
                </a:lnTo>
                <a:lnTo>
                  <a:pt x="12" y="156"/>
                </a:lnTo>
                <a:lnTo>
                  <a:pt x="16" y="138"/>
                </a:lnTo>
                <a:lnTo>
                  <a:pt x="0" y="106"/>
                </a:lnTo>
                <a:lnTo>
                  <a:pt x="0" y="105"/>
                </a:lnTo>
                <a:lnTo>
                  <a:pt x="4" y="81"/>
                </a:lnTo>
                <a:lnTo>
                  <a:pt x="8" y="55"/>
                </a:lnTo>
                <a:lnTo>
                  <a:pt x="9" y="52"/>
                </a:lnTo>
                <a:lnTo>
                  <a:pt x="9" y="51"/>
                </a:lnTo>
                <a:lnTo>
                  <a:pt x="16" y="13"/>
                </a:lnTo>
                <a:lnTo>
                  <a:pt x="18" y="2"/>
                </a:lnTo>
                <a:lnTo>
                  <a:pt x="19" y="0"/>
                </a:lnTo>
                <a:lnTo>
                  <a:pt x="113" y="16"/>
                </a:lnTo>
                <a:lnTo>
                  <a:pt x="159" y="24"/>
                </a:lnTo>
                <a:lnTo>
                  <a:pt x="295" y="44"/>
                </a:lnTo>
                <a:lnTo>
                  <a:pt x="360" y="53"/>
                </a:lnTo>
                <a:lnTo>
                  <a:pt x="399" y="58"/>
                </a:lnTo>
                <a:lnTo>
                  <a:pt x="453" y="64"/>
                </a:lnTo>
                <a:lnTo>
                  <a:pt x="489" y="69"/>
                </a:lnTo>
                <a:lnTo>
                  <a:pt x="579" y="78"/>
                </a:lnTo>
                <a:lnTo>
                  <a:pt x="655" y="85"/>
                </a:lnTo>
                <a:lnTo>
                  <a:pt x="733" y="92"/>
                </a:lnTo>
                <a:lnTo>
                  <a:pt x="809" y="98"/>
                </a:lnTo>
                <a:lnTo>
                  <a:pt x="882" y="102"/>
                </a:lnTo>
                <a:lnTo>
                  <a:pt x="880" y="128"/>
                </a:lnTo>
                <a:lnTo>
                  <a:pt x="880" y="138"/>
                </a:lnTo>
                <a:lnTo>
                  <a:pt x="880" y="141"/>
                </a:lnTo>
                <a:lnTo>
                  <a:pt x="880" y="142"/>
                </a:lnTo>
                <a:lnTo>
                  <a:pt x="879" y="154"/>
                </a:lnTo>
                <a:lnTo>
                  <a:pt x="879" y="167"/>
                </a:lnTo>
                <a:lnTo>
                  <a:pt x="877" y="194"/>
                </a:lnTo>
                <a:lnTo>
                  <a:pt x="876" y="208"/>
                </a:lnTo>
                <a:lnTo>
                  <a:pt x="875" y="221"/>
                </a:lnTo>
                <a:lnTo>
                  <a:pt x="875" y="235"/>
                </a:lnTo>
                <a:lnTo>
                  <a:pt x="872" y="272"/>
                </a:lnTo>
                <a:lnTo>
                  <a:pt x="872" y="275"/>
                </a:lnTo>
                <a:lnTo>
                  <a:pt x="872" y="279"/>
                </a:lnTo>
                <a:lnTo>
                  <a:pt x="870" y="301"/>
                </a:lnTo>
                <a:lnTo>
                  <a:pt x="868" y="341"/>
                </a:lnTo>
                <a:lnTo>
                  <a:pt x="868" y="352"/>
                </a:lnTo>
                <a:lnTo>
                  <a:pt x="866" y="363"/>
                </a:lnTo>
                <a:lnTo>
                  <a:pt x="866" y="367"/>
                </a:lnTo>
                <a:lnTo>
                  <a:pt x="865" y="391"/>
                </a:lnTo>
                <a:lnTo>
                  <a:pt x="865" y="395"/>
                </a:lnTo>
                <a:lnTo>
                  <a:pt x="863" y="411"/>
                </a:lnTo>
                <a:lnTo>
                  <a:pt x="862" y="427"/>
                </a:lnTo>
                <a:lnTo>
                  <a:pt x="862" y="434"/>
                </a:lnTo>
                <a:lnTo>
                  <a:pt x="862" y="447"/>
                </a:lnTo>
                <a:lnTo>
                  <a:pt x="858" y="501"/>
                </a:lnTo>
                <a:lnTo>
                  <a:pt x="858" y="505"/>
                </a:lnTo>
                <a:lnTo>
                  <a:pt x="857" y="528"/>
                </a:lnTo>
                <a:lnTo>
                  <a:pt x="858" y="529"/>
                </a:lnTo>
                <a:lnTo>
                  <a:pt x="855" y="529"/>
                </a:lnTo>
                <a:lnTo>
                  <a:pt x="804" y="525"/>
                </a:lnTo>
                <a:lnTo>
                  <a:pt x="796" y="525"/>
                </a:lnTo>
                <a:lnTo>
                  <a:pt x="780" y="523"/>
                </a:lnTo>
                <a:lnTo>
                  <a:pt x="777" y="523"/>
                </a:lnTo>
                <a:lnTo>
                  <a:pt x="714" y="518"/>
                </a:lnTo>
                <a:lnTo>
                  <a:pt x="707" y="518"/>
                </a:lnTo>
                <a:lnTo>
                  <a:pt x="705" y="518"/>
                </a:lnTo>
                <a:lnTo>
                  <a:pt x="697" y="518"/>
                </a:lnTo>
                <a:lnTo>
                  <a:pt x="687" y="518"/>
                </a:lnTo>
                <a:lnTo>
                  <a:pt x="686" y="518"/>
                </a:lnTo>
                <a:lnTo>
                  <a:pt x="630" y="512"/>
                </a:lnTo>
                <a:lnTo>
                  <a:pt x="621" y="511"/>
                </a:lnTo>
                <a:lnTo>
                  <a:pt x="561" y="505"/>
                </a:lnTo>
                <a:lnTo>
                  <a:pt x="535" y="503"/>
                </a:lnTo>
                <a:lnTo>
                  <a:pt x="525" y="501"/>
                </a:lnTo>
                <a:lnTo>
                  <a:pt x="515" y="501"/>
                </a:lnTo>
                <a:lnTo>
                  <a:pt x="507" y="500"/>
                </a:lnTo>
                <a:lnTo>
                  <a:pt x="478" y="497"/>
                </a:lnTo>
                <a:lnTo>
                  <a:pt x="468" y="494"/>
                </a:lnTo>
                <a:lnTo>
                  <a:pt x="417" y="489"/>
                </a:lnTo>
                <a:lnTo>
                  <a:pt x="411" y="489"/>
                </a:lnTo>
                <a:lnTo>
                  <a:pt x="402" y="487"/>
                </a:lnTo>
                <a:lnTo>
                  <a:pt x="371" y="485"/>
                </a:lnTo>
                <a:lnTo>
                  <a:pt x="321" y="478"/>
                </a:lnTo>
                <a:lnTo>
                  <a:pt x="317" y="514"/>
                </a:lnTo>
                <a:lnTo>
                  <a:pt x="314" y="532"/>
                </a:lnTo>
                <a:lnTo>
                  <a:pt x="314" y="535"/>
                </a:lnTo>
                <a:lnTo>
                  <a:pt x="312" y="532"/>
                </a:lnTo>
                <a:lnTo>
                  <a:pt x="310" y="532"/>
                </a:lnTo>
                <a:lnTo>
                  <a:pt x="309" y="530"/>
                </a:lnTo>
                <a:lnTo>
                  <a:pt x="300" y="514"/>
                </a:lnTo>
                <a:lnTo>
                  <a:pt x="292" y="501"/>
                </a:lnTo>
                <a:lnTo>
                  <a:pt x="285" y="505"/>
                </a:lnTo>
                <a:lnTo>
                  <a:pt x="281" y="511"/>
                </a:lnTo>
                <a:lnTo>
                  <a:pt x="281" y="522"/>
                </a:lnTo>
                <a:lnTo>
                  <a:pt x="271" y="521"/>
                </a:lnTo>
                <a:lnTo>
                  <a:pt x="232" y="518"/>
                </a:lnTo>
                <a:lnTo>
                  <a:pt x="224" y="512"/>
                </a:lnTo>
                <a:lnTo>
                  <a:pt x="214" y="518"/>
                </a:lnTo>
                <a:lnTo>
                  <a:pt x="202" y="521"/>
                </a:lnTo>
                <a:lnTo>
                  <a:pt x="185" y="514"/>
                </a:lnTo>
                <a:lnTo>
                  <a:pt x="176" y="521"/>
                </a:lnTo>
                <a:lnTo>
                  <a:pt x="177" y="526"/>
                </a:lnTo>
                <a:lnTo>
                  <a:pt x="174" y="528"/>
                </a:lnTo>
                <a:lnTo>
                  <a:pt x="165" y="517"/>
                </a:lnTo>
                <a:lnTo>
                  <a:pt x="159" y="482"/>
                </a:lnTo>
                <a:lnTo>
                  <a:pt x="137" y="465"/>
                </a:lnTo>
                <a:lnTo>
                  <a:pt x="140" y="452"/>
                </a:lnTo>
                <a:lnTo>
                  <a:pt x="113" y="373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202" name="Freeform 251"/>
          <p:cNvSpPr>
            <a:spLocks/>
          </p:cNvSpPr>
          <p:nvPr/>
        </p:nvSpPr>
        <p:spPr bwMode="auto">
          <a:xfrm>
            <a:off x="2138363" y="3794125"/>
            <a:ext cx="917575" cy="915988"/>
          </a:xfrm>
          <a:custGeom>
            <a:avLst/>
            <a:gdLst>
              <a:gd name="T0" fmla="*/ 74 w 582"/>
              <a:gd name="T1" fmla="*/ 637 h 622"/>
              <a:gd name="T2" fmla="*/ 161 w 582"/>
              <a:gd name="T3" fmla="*/ 595 h 622"/>
              <a:gd name="T4" fmla="*/ 220 w 582"/>
              <a:gd name="T5" fmla="*/ 587 h 622"/>
              <a:gd name="T6" fmla="*/ 220 w 582"/>
              <a:gd name="T7" fmla="*/ 578 h 622"/>
              <a:gd name="T8" fmla="*/ 245 w 582"/>
              <a:gd name="T9" fmla="*/ 578 h 622"/>
              <a:gd name="T10" fmla="*/ 267 w 582"/>
              <a:gd name="T11" fmla="*/ 579 h 622"/>
              <a:gd name="T12" fmla="*/ 334 w 582"/>
              <a:gd name="T13" fmla="*/ 586 h 622"/>
              <a:gd name="T14" fmla="*/ 374 w 582"/>
              <a:gd name="T15" fmla="*/ 587 h 622"/>
              <a:gd name="T16" fmla="*/ 424 w 582"/>
              <a:gd name="T17" fmla="*/ 593 h 622"/>
              <a:gd name="T18" fmla="*/ 456 w 582"/>
              <a:gd name="T19" fmla="*/ 594 h 622"/>
              <a:gd name="T20" fmla="*/ 479 w 582"/>
              <a:gd name="T21" fmla="*/ 595 h 622"/>
              <a:gd name="T22" fmla="*/ 482 w 582"/>
              <a:gd name="T23" fmla="*/ 595 h 622"/>
              <a:gd name="T24" fmla="*/ 513 w 582"/>
              <a:gd name="T25" fmla="*/ 598 h 622"/>
              <a:gd name="T26" fmla="*/ 534 w 582"/>
              <a:gd name="T27" fmla="*/ 598 h 622"/>
              <a:gd name="T28" fmla="*/ 539 w 582"/>
              <a:gd name="T29" fmla="*/ 587 h 622"/>
              <a:gd name="T30" fmla="*/ 542 w 582"/>
              <a:gd name="T31" fmla="*/ 546 h 622"/>
              <a:gd name="T32" fmla="*/ 543 w 582"/>
              <a:gd name="T33" fmla="*/ 529 h 622"/>
              <a:gd name="T34" fmla="*/ 545 w 582"/>
              <a:gd name="T35" fmla="*/ 491 h 622"/>
              <a:gd name="T36" fmla="*/ 548 w 582"/>
              <a:gd name="T37" fmla="*/ 446 h 622"/>
              <a:gd name="T38" fmla="*/ 549 w 582"/>
              <a:gd name="T39" fmla="*/ 430 h 622"/>
              <a:gd name="T40" fmla="*/ 549 w 582"/>
              <a:gd name="T41" fmla="*/ 423 h 622"/>
              <a:gd name="T42" fmla="*/ 550 w 582"/>
              <a:gd name="T43" fmla="*/ 408 h 622"/>
              <a:gd name="T44" fmla="*/ 552 w 582"/>
              <a:gd name="T45" fmla="*/ 376 h 622"/>
              <a:gd name="T46" fmla="*/ 553 w 582"/>
              <a:gd name="T47" fmla="*/ 341 h 622"/>
              <a:gd name="T48" fmla="*/ 555 w 582"/>
              <a:gd name="T49" fmla="*/ 328 h 622"/>
              <a:gd name="T50" fmla="*/ 556 w 582"/>
              <a:gd name="T51" fmla="*/ 294 h 622"/>
              <a:gd name="T52" fmla="*/ 557 w 582"/>
              <a:gd name="T53" fmla="*/ 279 h 622"/>
              <a:gd name="T54" fmla="*/ 559 w 582"/>
              <a:gd name="T55" fmla="*/ 263 h 622"/>
              <a:gd name="T56" fmla="*/ 559 w 582"/>
              <a:gd name="T57" fmla="*/ 243 h 622"/>
              <a:gd name="T58" fmla="*/ 560 w 582"/>
              <a:gd name="T59" fmla="*/ 228 h 622"/>
              <a:gd name="T60" fmla="*/ 561 w 582"/>
              <a:gd name="T61" fmla="*/ 181 h 622"/>
              <a:gd name="T62" fmla="*/ 563 w 582"/>
              <a:gd name="T63" fmla="*/ 176 h 622"/>
              <a:gd name="T64" fmla="*/ 566 w 582"/>
              <a:gd name="T65" fmla="*/ 97 h 622"/>
              <a:gd name="T66" fmla="*/ 570 w 582"/>
              <a:gd name="T67" fmla="*/ 72 h 622"/>
              <a:gd name="T68" fmla="*/ 573 w 582"/>
              <a:gd name="T69" fmla="*/ 42 h 622"/>
              <a:gd name="T70" fmla="*/ 546 w 582"/>
              <a:gd name="T71" fmla="*/ 38 h 622"/>
              <a:gd name="T72" fmla="*/ 489 w 582"/>
              <a:gd name="T73" fmla="*/ 35 h 622"/>
              <a:gd name="T74" fmla="*/ 410 w 582"/>
              <a:gd name="T75" fmla="*/ 31 h 622"/>
              <a:gd name="T76" fmla="*/ 385 w 582"/>
              <a:gd name="T77" fmla="*/ 29 h 622"/>
              <a:gd name="T78" fmla="*/ 343 w 582"/>
              <a:gd name="T79" fmla="*/ 26 h 622"/>
              <a:gd name="T80" fmla="*/ 321 w 582"/>
              <a:gd name="T81" fmla="*/ 23 h 622"/>
              <a:gd name="T82" fmla="*/ 202 w 582"/>
              <a:gd name="T83" fmla="*/ 13 h 622"/>
              <a:gd name="T84" fmla="*/ 198 w 582"/>
              <a:gd name="T85" fmla="*/ 12 h 622"/>
              <a:gd name="T86" fmla="*/ 143 w 582"/>
              <a:gd name="T87" fmla="*/ 6 h 622"/>
              <a:gd name="T88" fmla="*/ 97 w 582"/>
              <a:gd name="T89" fmla="*/ 2 h 622"/>
              <a:gd name="T90" fmla="*/ 67 w 582"/>
              <a:gd name="T91" fmla="*/ 0 h 622"/>
              <a:gd name="T92" fmla="*/ 62 w 582"/>
              <a:gd name="T93" fmla="*/ 55 h 622"/>
              <a:gd name="T94" fmla="*/ 49 w 582"/>
              <a:gd name="T95" fmla="*/ 163 h 622"/>
              <a:gd name="T96" fmla="*/ 42 w 582"/>
              <a:gd name="T97" fmla="*/ 225 h 622"/>
              <a:gd name="T98" fmla="*/ 40 w 582"/>
              <a:gd name="T99" fmla="*/ 246 h 622"/>
              <a:gd name="T100" fmla="*/ 35 w 582"/>
              <a:gd name="T101" fmla="*/ 291 h 622"/>
              <a:gd name="T102" fmla="*/ 29 w 582"/>
              <a:gd name="T103" fmla="*/ 357 h 622"/>
              <a:gd name="T104" fmla="*/ 29 w 582"/>
              <a:gd name="T105" fmla="*/ 362 h 622"/>
              <a:gd name="T106" fmla="*/ 22 w 582"/>
              <a:gd name="T107" fmla="*/ 426 h 622"/>
              <a:gd name="T108" fmla="*/ 16 w 582"/>
              <a:gd name="T109" fmla="*/ 469 h 622"/>
              <a:gd name="T110" fmla="*/ 13 w 582"/>
              <a:gd name="T111" fmla="*/ 498 h 622"/>
              <a:gd name="T112" fmla="*/ 2 w 582"/>
              <a:gd name="T113" fmla="*/ 606 h 622"/>
              <a:gd name="T114" fmla="*/ 0 w 582"/>
              <a:gd name="T115" fmla="*/ 630 h 62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82"/>
              <a:gd name="T175" fmla="*/ 0 h 622"/>
              <a:gd name="T176" fmla="*/ 582 w 582"/>
              <a:gd name="T177" fmla="*/ 622 h 62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82" h="622">
                <a:moveTo>
                  <a:pt x="16" y="615"/>
                </a:moveTo>
                <a:lnTo>
                  <a:pt x="76" y="621"/>
                </a:lnTo>
                <a:lnTo>
                  <a:pt x="81" y="572"/>
                </a:lnTo>
                <a:lnTo>
                  <a:pt x="163" y="580"/>
                </a:lnTo>
                <a:lnTo>
                  <a:pt x="233" y="586"/>
                </a:lnTo>
                <a:lnTo>
                  <a:pt x="224" y="573"/>
                </a:lnTo>
                <a:lnTo>
                  <a:pt x="226" y="571"/>
                </a:lnTo>
                <a:lnTo>
                  <a:pt x="224" y="564"/>
                </a:lnTo>
                <a:lnTo>
                  <a:pt x="226" y="562"/>
                </a:lnTo>
                <a:lnTo>
                  <a:pt x="249" y="564"/>
                </a:lnTo>
                <a:lnTo>
                  <a:pt x="260" y="564"/>
                </a:lnTo>
                <a:lnTo>
                  <a:pt x="271" y="565"/>
                </a:lnTo>
                <a:lnTo>
                  <a:pt x="283" y="567"/>
                </a:lnTo>
                <a:lnTo>
                  <a:pt x="338" y="572"/>
                </a:lnTo>
                <a:lnTo>
                  <a:pt x="363" y="573"/>
                </a:lnTo>
                <a:lnTo>
                  <a:pt x="380" y="573"/>
                </a:lnTo>
                <a:lnTo>
                  <a:pt x="387" y="573"/>
                </a:lnTo>
                <a:lnTo>
                  <a:pt x="430" y="578"/>
                </a:lnTo>
                <a:lnTo>
                  <a:pt x="439" y="578"/>
                </a:lnTo>
                <a:lnTo>
                  <a:pt x="462" y="579"/>
                </a:lnTo>
                <a:lnTo>
                  <a:pt x="464" y="579"/>
                </a:lnTo>
                <a:lnTo>
                  <a:pt x="485" y="580"/>
                </a:lnTo>
                <a:lnTo>
                  <a:pt x="486" y="580"/>
                </a:lnTo>
                <a:lnTo>
                  <a:pt x="488" y="580"/>
                </a:lnTo>
                <a:lnTo>
                  <a:pt x="498" y="580"/>
                </a:lnTo>
                <a:lnTo>
                  <a:pt x="521" y="583"/>
                </a:lnTo>
                <a:lnTo>
                  <a:pt x="524" y="583"/>
                </a:lnTo>
                <a:lnTo>
                  <a:pt x="542" y="583"/>
                </a:lnTo>
                <a:lnTo>
                  <a:pt x="547" y="583"/>
                </a:lnTo>
                <a:lnTo>
                  <a:pt x="547" y="573"/>
                </a:lnTo>
                <a:lnTo>
                  <a:pt x="549" y="557"/>
                </a:lnTo>
                <a:lnTo>
                  <a:pt x="550" y="532"/>
                </a:lnTo>
                <a:lnTo>
                  <a:pt x="550" y="526"/>
                </a:lnTo>
                <a:lnTo>
                  <a:pt x="551" y="515"/>
                </a:lnTo>
                <a:lnTo>
                  <a:pt x="551" y="495"/>
                </a:lnTo>
                <a:lnTo>
                  <a:pt x="553" y="479"/>
                </a:lnTo>
                <a:lnTo>
                  <a:pt x="554" y="461"/>
                </a:lnTo>
                <a:lnTo>
                  <a:pt x="556" y="434"/>
                </a:lnTo>
                <a:lnTo>
                  <a:pt x="556" y="432"/>
                </a:lnTo>
                <a:lnTo>
                  <a:pt x="557" y="420"/>
                </a:lnTo>
                <a:lnTo>
                  <a:pt x="557" y="417"/>
                </a:lnTo>
                <a:lnTo>
                  <a:pt x="557" y="413"/>
                </a:lnTo>
                <a:lnTo>
                  <a:pt x="558" y="402"/>
                </a:lnTo>
                <a:lnTo>
                  <a:pt x="558" y="398"/>
                </a:lnTo>
                <a:lnTo>
                  <a:pt x="558" y="385"/>
                </a:lnTo>
                <a:lnTo>
                  <a:pt x="560" y="366"/>
                </a:lnTo>
                <a:lnTo>
                  <a:pt x="561" y="340"/>
                </a:lnTo>
                <a:lnTo>
                  <a:pt x="561" y="333"/>
                </a:lnTo>
                <a:lnTo>
                  <a:pt x="563" y="320"/>
                </a:lnTo>
                <a:lnTo>
                  <a:pt x="564" y="312"/>
                </a:lnTo>
                <a:lnTo>
                  <a:pt x="564" y="286"/>
                </a:lnTo>
                <a:lnTo>
                  <a:pt x="565" y="272"/>
                </a:lnTo>
                <a:lnTo>
                  <a:pt x="565" y="262"/>
                </a:lnTo>
                <a:lnTo>
                  <a:pt x="567" y="257"/>
                </a:lnTo>
                <a:lnTo>
                  <a:pt x="567" y="243"/>
                </a:lnTo>
                <a:lnTo>
                  <a:pt x="567" y="237"/>
                </a:lnTo>
                <a:lnTo>
                  <a:pt x="568" y="228"/>
                </a:lnTo>
                <a:lnTo>
                  <a:pt x="568" y="222"/>
                </a:lnTo>
                <a:lnTo>
                  <a:pt x="569" y="189"/>
                </a:lnTo>
                <a:lnTo>
                  <a:pt x="569" y="177"/>
                </a:lnTo>
                <a:lnTo>
                  <a:pt x="571" y="175"/>
                </a:lnTo>
                <a:lnTo>
                  <a:pt x="571" y="172"/>
                </a:lnTo>
                <a:lnTo>
                  <a:pt x="572" y="142"/>
                </a:lnTo>
                <a:lnTo>
                  <a:pt x="574" y="95"/>
                </a:lnTo>
                <a:lnTo>
                  <a:pt x="578" y="95"/>
                </a:lnTo>
                <a:lnTo>
                  <a:pt x="578" y="70"/>
                </a:lnTo>
                <a:lnTo>
                  <a:pt x="579" y="53"/>
                </a:lnTo>
                <a:lnTo>
                  <a:pt x="581" y="40"/>
                </a:lnTo>
                <a:lnTo>
                  <a:pt x="574" y="40"/>
                </a:lnTo>
                <a:lnTo>
                  <a:pt x="554" y="38"/>
                </a:lnTo>
                <a:lnTo>
                  <a:pt x="549" y="38"/>
                </a:lnTo>
                <a:lnTo>
                  <a:pt x="495" y="35"/>
                </a:lnTo>
                <a:lnTo>
                  <a:pt x="464" y="34"/>
                </a:lnTo>
                <a:lnTo>
                  <a:pt x="416" y="31"/>
                </a:lnTo>
                <a:lnTo>
                  <a:pt x="397" y="29"/>
                </a:lnTo>
                <a:lnTo>
                  <a:pt x="391" y="29"/>
                </a:lnTo>
                <a:lnTo>
                  <a:pt x="349" y="26"/>
                </a:lnTo>
                <a:lnTo>
                  <a:pt x="347" y="26"/>
                </a:lnTo>
                <a:lnTo>
                  <a:pt x="336" y="24"/>
                </a:lnTo>
                <a:lnTo>
                  <a:pt x="325" y="23"/>
                </a:lnTo>
                <a:lnTo>
                  <a:pt x="286" y="22"/>
                </a:lnTo>
                <a:lnTo>
                  <a:pt x="204" y="13"/>
                </a:lnTo>
                <a:lnTo>
                  <a:pt x="201" y="12"/>
                </a:lnTo>
                <a:lnTo>
                  <a:pt x="200" y="12"/>
                </a:lnTo>
                <a:lnTo>
                  <a:pt x="199" y="12"/>
                </a:lnTo>
                <a:lnTo>
                  <a:pt x="145" y="6"/>
                </a:lnTo>
                <a:lnTo>
                  <a:pt x="124" y="5"/>
                </a:lnTo>
                <a:lnTo>
                  <a:pt x="99" y="2"/>
                </a:lnTo>
                <a:lnTo>
                  <a:pt x="92" y="2"/>
                </a:lnTo>
                <a:lnTo>
                  <a:pt x="67" y="0"/>
                </a:lnTo>
                <a:lnTo>
                  <a:pt x="65" y="26"/>
                </a:lnTo>
                <a:lnTo>
                  <a:pt x="62" y="53"/>
                </a:lnTo>
                <a:lnTo>
                  <a:pt x="55" y="107"/>
                </a:lnTo>
                <a:lnTo>
                  <a:pt x="49" y="159"/>
                </a:lnTo>
                <a:lnTo>
                  <a:pt x="49" y="161"/>
                </a:lnTo>
                <a:lnTo>
                  <a:pt x="42" y="219"/>
                </a:lnTo>
                <a:lnTo>
                  <a:pt x="40" y="239"/>
                </a:lnTo>
                <a:lnTo>
                  <a:pt x="40" y="240"/>
                </a:lnTo>
                <a:lnTo>
                  <a:pt x="38" y="262"/>
                </a:lnTo>
                <a:lnTo>
                  <a:pt x="35" y="283"/>
                </a:lnTo>
                <a:lnTo>
                  <a:pt x="31" y="325"/>
                </a:lnTo>
                <a:lnTo>
                  <a:pt x="29" y="348"/>
                </a:lnTo>
                <a:lnTo>
                  <a:pt x="29" y="351"/>
                </a:lnTo>
                <a:lnTo>
                  <a:pt x="29" y="352"/>
                </a:lnTo>
                <a:lnTo>
                  <a:pt x="22" y="410"/>
                </a:lnTo>
                <a:lnTo>
                  <a:pt x="22" y="416"/>
                </a:lnTo>
                <a:lnTo>
                  <a:pt x="19" y="432"/>
                </a:lnTo>
                <a:lnTo>
                  <a:pt x="16" y="457"/>
                </a:lnTo>
                <a:lnTo>
                  <a:pt x="16" y="460"/>
                </a:lnTo>
                <a:lnTo>
                  <a:pt x="13" y="486"/>
                </a:lnTo>
                <a:lnTo>
                  <a:pt x="12" y="495"/>
                </a:lnTo>
                <a:lnTo>
                  <a:pt x="2" y="590"/>
                </a:lnTo>
                <a:lnTo>
                  <a:pt x="2" y="593"/>
                </a:lnTo>
                <a:lnTo>
                  <a:pt x="0" y="614"/>
                </a:lnTo>
                <a:lnTo>
                  <a:pt x="16" y="615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203" name="Freeform 252"/>
          <p:cNvSpPr>
            <a:spLocks/>
          </p:cNvSpPr>
          <p:nvPr/>
        </p:nvSpPr>
        <p:spPr bwMode="auto">
          <a:xfrm>
            <a:off x="862013" y="2784475"/>
            <a:ext cx="852487" cy="1228725"/>
          </a:xfrm>
          <a:custGeom>
            <a:avLst/>
            <a:gdLst>
              <a:gd name="T0" fmla="*/ 2 w 540"/>
              <a:gd name="T1" fmla="*/ 318 h 834"/>
              <a:gd name="T2" fmla="*/ 5 w 540"/>
              <a:gd name="T3" fmla="*/ 332 h 834"/>
              <a:gd name="T4" fmla="*/ 11 w 540"/>
              <a:gd name="T5" fmla="*/ 340 h 834"/>
              <a:gd name="T6" fmla="*/ 27 w 540"/>
              <a:gd name="T7" fmla="*/ 364 h 834"/>
              <a:gd name="T8" fmla="*/ 44 w 540"/>
              <a:gd name="T9" fmla="*/ 389 h 834"/>
              <a:gd name="T10" fmla="*/ 49 w 540"/>
              <a:gd name="T11" fmla="*/ 396 h 834"/>
              <a:gd name="T12" fmla="*/ 72 w 540"/>
              <a:gd name="T13" fmla="*/ 427 h 834"/>
              <a:gd name="T14" fmla="*/ 103 w 540"/>
              <a:gd name="T15" fmla="*/ 476 h 834"/>
              <a:gd name="T16" fmla="*/ 139 w 540"/>
              <a:gd name="T17" fmla="*/ 527 h 834"/>
              <a:gd name="T18" fmla="*/ 157 w 540"/>
              <a:gd name="T19" fmla="*/ 553 h 834"/>
              <a:gd name="T20" fmla="*/ 187 w 540"/>
              <a:gd name="T21" fmla="*/ 597 h 834"/>
              <a:gd name="T22" fmla="*/ 250 w 540"/>
              <a:gd name="T23" fmla="*/ 688 h 834"/>
              <a:gd name="T24" fmla="*/ 274 w 540"/>
              <a:gd name="T25" fmla="*/ 723 h 834"/>
              <a:gd name="T26" fmla="*/ 292 w 540"/>
              <a:gd name="T27" fmla="*/ 751 h 834"/>
              <a:gd name="T28" fmla="*/ 342 w 540"/>
              <a:gd name="T29" fmla="*/ 823 h 834"/>
              <a:gd name="T30" fmla="*/ 371 w 540"/>
              <a:gd name="T31" fmla="*/ 828 h 834"/>
              <a:gd name="T32" fmla="*/ 375 w 540"/>
              <a:gd name="T33" fmla="*/ 756 h 834"/>
              <a:gd name="T34" fmla="*/ 395 w 540"/>
              <a:gd name="T35" fmla="*/ 730 h 834"/>
              <a:gd name="T36" fmla="*/ 433 w 540"/>
              <a:gd name="T37" fmla="*/ 731 h 834"/>
              <a:gd name="T38" fmla="*/ 447 w 540"/>
              <a:gd name="T39" fmla="*/ 642 h 834"/>
              <a:gd name="T40" fmla="*/ 454 w 540"/>
              <a:gd name="T41" fmla="*/ 593 h 834"/>
              <a:gd name="T42" fmla="*/ 459 w 540"/>
              <a:gd name="T43" fmla="*/ 558 h 834"/>
              <a:gd name="T44" fmla="*/ 466 w 540"/>
              <a:gd name="T45" fmla="*/ 513 h 834"/>
              <a:gd name="T46" fmla="*/ 472 w 540"/>
              <a:gd name="T47" fmla="*/ 476 h 834"/>
              <a:gd name="T48" fmla="*/ 474 w 540"/>
              <a:gd name="T49" fmla="*/ 460 h 834"/>
              <a:gd name="T50" fmla="*/ 477 w 540"/>
              <a:gd name="T51" fmla="*/ 435 h 834"/>
              <a:gd name="T52" fmla="*/ 490 w 540"/>
              <a:gd name="T53" fmla="*/ 360 h 834"/>
              <a:gd name="T54" fmla="*/ 496 w 540"/>
              <a:gd name="T55" fmla="*/ 319 h 834"/>
              <a:gd name="T56" fmla="*/ 499 w 540"/>
              <a:gd name="T57" fmla="*/ 296 h 834"/>
              <a:gd name="T58" fmla="*/ 509 w 540"/>
              <a:gd name="T59" fmla="*/ 241 h 834"/>
              <a:gd name="T60" fmla="*/ 521 w 540"/>
              <a:gd name="T61" fmla="*/ 163 h 834"/>
              <a:gd name="T62" fmla="*/ 533 w 540"/>
              <a:gd name="T63" fmla="*/ 89 h 834"/>
              <a:gd name="T64" fmla="*/ 516 w 540"/>
              <a:gd name="T65" fmla="*/ 86 h 834"/>
              <a:gd name="T66" fmla="*/ 490 w 540"/>
              <a:gd name="T67" fmla="*/ 82 h 834"/>
              <a:gd name="T68" fmla="*/ 455 w 540"/>
              <a:gd name="T69" fmla="*/ 76 h 834"/>
              <a:gd name="T70" fmla="*/ 304 w 540"/>
              <a:gd name="T71" fmla="*/ 49 h 834"/>
              <a:gd name="T72" fmla="*/ 282 w 540"/>
              <a:gd name="T73" fmla="*/ 44 h 834"/>
              <a:gd name="T74" fmla="*/ 209 w 540"/>
              <a:gd name="T75" fmla="*/ 29 h 834"/>
              <a:gd name="T76" fmla="*/ 171 w 540"/>
              <a:gd name="T77" fmla="*/ 20 h 834"/>
              <a:gd name="T78" fmla="*/ 119 w 540"/>
              <a:gd name="T79" fmla="*/ 9 h 834"/>
              <a:gd name="T80" fmla="*/ 81 w 540"/>
              <a:gd name="T81" fmla="*/ 1 h 834"/>
              <a:gd name="T82" fmla="*/ 66 w 540"/>
              <a:gd name="T83" fmla="*/ 23 h 834"/>
              <a:gd name="T84" fmla="*/ 52 w 540"/>
              <a:gd name="T85" fmla="*/ 86 h 834"/>
              <a:gd name="T86" fmla="*/ 23 w 540"/>
              <a:gd name="T87" fmla="*/ 222 h 834"/>
              <a:gd name="T88" fmla="*/ 15 w 540"/>
              <a:gd name="T89" fmla="*/ 256 h 834"/>
              <a:gd name="T90" fmla="*/ 11 w 540"/>
              <a:gd name="T91" fmla="*/ 276 h 834"/>
              <a:gd name="T92" fmla="*/ 6 w 540"/>
              <a:gd name="T93" fmla="*/ 290 h 834"/>
              <a:gd name="T94" fmla="*/ 4 w 540"/>
              <a:gd name="T95" fmla="*/ 308 h 834"/>
              <a:gd name="T96" fmla="*/ 2 w 540"/>
              <a:gd name="T97" fmla="*/ 314 h 83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40"/>
              <a:gd name="T148" fmla="*/ 0 h 834"/>
              <a:gd name="T149" fmla="*/ 540 w 540"/>
              <a:gd name="T150" fmla="*/ 834 h 83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40" h="834">
                <a:moveTo>
                  <a:pt x="2" y="306"/>
                </a:moveTo>
                <a:lnTo>
                  <a:pt x="2" y="310"/>
                </a:lnTo>
                <a:lnTo>
                  <a:pt x="0" y="318"/>
                </a:lnTo>
                <a:lnTo>
                  <a:pt x="5" y="324"/>
                </a:lnTo>
                <a:lnTo>
                  <a:pt x="6" y="327"/>
                </a:lnTo>
                <a:lnTo>
                  <a:pt x="11" y="332"/>
                </a:lnTo>
                <a:lnTo>
                  <a:pt x="23" y="350"/>
                </a:lnTo>
                <a:lnTo>
                  <a:pt x="27" y="356"/>
                </a:lnTo>
                <a:lnTo>
                  <a:pt x="33" y="364"/>
                </a:lnTo>
                <a:lnTo>
                  <a:pt x="44" y="379"/>
                </a:lnTo>
                <a:lnTo>
                  <a:pt x="48" y="383"/>
                </a:lnTo>
                <a:lnTo>
                  <a:pt x="49" y="386"/>
                </a:lnTo>
                <a:lnTo>
                  <a:pt x="55" y="395"/>
                </a:lnTo>
                <a:lnTo>
                  <a:pt x="72" y="417"/>
                </a:lnTo>
                <a:lnTo>
                  <a:pt x="83" y="432"/>
                </a:lnTo>
                <a:lnTo>
                  <a:pt x="105" y="464"/>
                </a:lnTo>
                <a:lnTo>
                  <a:pt x="130" y="498"/>
                </a:lnTo>
                <a:lnTo>
                  <a:pt x="141" y="515"/>
                </a:lnTo>
                <a:lnTo>
                  <a:pt x="144" y="519"/>
                </a:lnTo>
                <a:lnTo>
                  <a:pt x="159" y="540"/>
                </a:lnTo>
                <a:lnTo>
                  <a:pt x="164" y="547"/>
                </a:lnTo>
                <a:lnTo>
                  <a:pt x="189" y="583"/>
                </a:lnTo>
                <a:lnTo>
                  <a:pt x="232" y="643"/>
                </a:lnTo>
                <a:lnTo>
                  <a:pt x="252" y="672"/>
                </a:lnTo>
                <a:lnTo>
                  <a:pt x="277" y="706"/>
                </a:lnTo>
                <a:lnTo>
                  <a:pt x="278" y="706"/>
                </a:lnTo>
                <a:lnTo>
                  <a:pt x="288" y="722"/>
                </a:lnTo>
                <a:lnTo>
                  <a:pt x="296" y="733"/>
                </a:lnTo>
                <a:lnTo>
                  <a:pt x="322" y="772"/>
                </a:lnTo>
                <a:lnTo>
                  <a:pt x="346" y="803"/>
                </a:lnTo>
                <a:lnTo>
                  <a:pt x="367" y="833"/>
                </a:lnTo>
                <a:lnTo>
                  <a:pt x="375" y="808"/>
                </a:lnTo>
                <a:lnTo>
                  <a:pt x="375" y="752"/>
                </a:lnTo>
                <a:lnTo>
                  <a:pt x="379" y="738"/>
                </a:lnTo>
                <a:lnTo>
                  <a:pt x="376" y="715"/>
                </a:lnTo>
                <a:lnTo>
                  <a:pt x="399" y="712"/>
                </a:lnTo>
                <a:lnTo>
                  <a:pt x="418" y="729"/>
                </a:lnTo>
                <a:lnTo>
                  <a:pt x="437" y="713"/>
                </a:lnTo>
                <a:lnTo>
                  <a:pt x="448" y="643"/>
                </a:lnTo>
                <a:lnTo>
                  <a:pt x="453" y="626"/>
                </a:lnTo>
                <a:lnTo>
                  <a:pt x="453" y="615"/>
                </a:lnTo>
                <a:lnTo>
                  <a:pt x="460" y="579"/>
                </a:lnTo>
                <a:lnTo>
                  <a:pt x="462" y="561"/>
                </a:lnTo>
                <a:lnTo>
                  <a:pt x="465" y="544"/>
                </a:lnTo>
                <a:lnTo>
                  <a:pt x="465" y="543"/>
                </a:lnTo>
                <a:lnTo>
                  <a:pt x="472" y="501"/>
                </a:lnTo>
                <a:lnTo>
                  <a:pt x="473" y="486"/>
                </a:lnTo>
                <a:lnTo>
                  <a:pt x="478" y="464"/>
                </a:lnTo>
                <a:lnTo>
                  <a:pt x="479" y="456"/>
                </a:lnTo>
                <a:lnTo>
                  <a:pt x="480" y="450"/>
                </a:lnTo>
                <a:lnTo>
                  <a:pt x="482" y="444"/>
                </a:lnTo>
                <a:lnTo>
                  <a:pt x="483" y="425"/>
                </a:lnTo>
                <a:lnTo>
                  <a:pt x="496" y="356"/>
                </a:lnTo>
                <a:lnTo>
                  <a:pt x="496" y="352"/>
                </a:lnTo>
                <a:lnTo>
                  <a:pt x="500" y="328"/>
                </a:lnTo>
                <a:lnTo>
                  <a:pt x="502" y="311"/>
                </a:lnTo>
                <a:lnTo>
                  <a:pt x="504" y="302"/>
                </a:lnTo>
                <a:lnTo>
                  <a:pt x="505" y="289"/>
                </a:lnTo>
                <a:lnTo>
                  <a:pt x="509" y="264"/>
                </a:lnTo>
                <a:lnTo>
                  <a:pt x="515" y="235"/>
                </a:lnTo>
                <a:lnTo>
                  <a:pt x="522" y="195"/>
                </a:lnTo>
                <a:lnTo>
                  <a:pt x="527" y="159"/>
                </a:lnTo>
                <a:lnTo>
                  <a:pt x="537" y="99"/>
                </a:lnTo>
                <a:lnTo>
                  <a:pt x="539" y="87"/>
                </a:lnTo>
                <a:lnTo>
                  <a:pt x="523" y="85"/>
                </a:lnTo>
                <a:lnTo>
                  <a:pt x="522" y="84"/>
                </a:lnTo>
                <a:lnTo>
                  <a:pt x="519" y="84"/>
                </a:lnTo>
                <a:lnTo>
                  <a:pt x="496" y="80"/>
                </a:lnTo>
                <a:lnTo>
                  <a:pt x="483" y="77"/>
                </a:lnTo>
                <a:lnTo>
                  <a:pt x="461" y="74"/>
                </a:lnTo>
                <a:lnTo>
                  <a:pt x="381" y="60"/>
                </a:lnTo>
                <a:lnTo>
                  <a:pt x="308" y="47"/>
                </a:lnTo>
                <a:lnTo>
                  <a:pt x="304" y="45"/>
                </a:lnTo>
                <a:lnTo>
                  <a:pt x="286" y="42"/>
                </a:lnTo>
                <a:lnTo>
                  <a:pt x="282" y="42"/>
                </a:lnTo>
                <a:lnTo>
                  <a:pt x="211" y="29"/>
                </a:lnTo>
                <a:lnTo>
                  <a:pt x="188" y="23"/>
                </a:lnTo>
                <a:lnTo>
                  <a:pt x="173" y="20"/>
                </a:lnTo>
                <a:lnTo>
                  <a:pt x="124" y="11"/>
                </a:lnTo>
                <a:lnTo>
                  <a:pt x="121" y="9"/>
                </a:lnTo>
                <a:lnTo>
                  <a:pt x="109" y="6"/>
                </a:lnTo>
                <a:lnTo>
                  <a:pt x="81" y="1"/>
                </a:lnTo>
                <a:lnTo>
                  <a:pt x="72" y="0"/>
                </a:lnTo>
                <a:lnTo>
                  <a:pt x="66" y="23"/>
                </a:lnTo>
                <a:lnTo>
                  <a:pt x="55" y="67"/>
                </a:lnTo>
                <a:lnTo>
                  <a:pt x="52" y="84"/>
                </a:lnTo>
                <a:lnTo>
                  <a:pt x="36" y="158"/>
                </a:lnTo>
                <a:lnTo>
                  <a:pt x="23" y="216"/>
                </a:lnTo>
                <a:lnTo>
                  <a:pt x="18" y="241"/>
                </a:lnTo>
                <a:lnTo>
                  <a:pt x="15" y="250"/>
                </a:lnTo>
                <a:lnTo>
                  <a:pt x="12" y="264"/>
                </a:lnTo>
                <a:lnTo>
                  <a:pt x="11" y="270"/>
                </a:lnTo>
                <a:lnTo>
                  <a:pt x="9" y="278"/>
                </a:lnTo>
                <a:lnTo>
                  <a:pt x="6" y="284"/>
                </a:lnTo>
                <a:lnTo>
                  <a:pt x="6" y="291"/>
                </a:lnTo>
                <a:lnTo>
                  <a:pt x="4" y="300"/>
                </a:lnTo>
                <a:lnTo>
                  <a:pt x="2" y="304"/>
                </a:lnTo>
                <a:lnTo>
                  <a:pt x="2" y="306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204" name="Freeform 253"/>
          <p:cNvSpPr>
            <a:spLocks/>
          </p:cNvSpPr>
          <p:nvPr/>
        </p:nvSpPr>
        <p:spPr bwMode="auto">
          <a:xfrm>
            <a:off x="446088" y="2024063"/>
            <a:ext cx="1077912" cy="828675"/>
          </a:xfrm>
          <a:custGeom>
            <a:avLst/>
            <a:gdLst>
              <a:gd name="T0" fmla="*/ 607 w 683"/>
              <a:gd name="T1" fmla="*/ 331 h 564"/>
              <a:gd name="T2" fmla="*/ 610 w 683"/>
              <a:gd name="T3" fmla="*/ 348 h 564"/>
              <a:gd name="T4" fmla="*/ 596 w 683"/>
              <a:gd name="T5" fmla="*/ 378 h 564"/>
              <a:gd name="T6" fmla="*/ 584 w 683"/>
              <a:gd name="T7" fmla="*/ 449 h 564"/>
              <a:gd name="T8" fmla="*/ 540 w 683"/>
              <a:gd name="T9" fmla="*/ 572 h 564"/>
              <a:gd name="T10" fmla="*/ 431 w 683"/>
              <a:gd name="T11" fmla="*/ 550 h 564"/>
              <a:gd name="T12" fmla="*/ 369 w 683"/>
              <a:gd name="T13" fmla="*/ 536 h 564"/>
              <a:gd name="T14" fmla="*/ 315 w 683"/>
              <a:gd name="T15" fmla="*/ 524 h 564"/>
              <a:gd name="T16" fmla="*/ 249 w 683"/>
              <a:gd name="T17" fmla="*/ 507 h 564"/>
              <a:gd name="T18" fmla="*/ 177 w 683"/>
              <a:gd name="T19" fmla="*/ 490 h 564"/>
              <a:gd name="T20" fmla="*/ 97 w 683"/>
              <a:gd name="T21" fmla="*/ 470 h 564"/>
              <a:gd name="T22" fmla="*/ 76 w 683"/>
              <a:gd name="T23" fmla="*/ 465 h 564"/>
              <a:gd name="T24" fmla="*/ 53 w 683"/>
              <a:gd name="T25" fmla="*/ 458 h 564"/>
              <a:gd name="T26" fmla="*/ 24 w 683"/>
              <a:gd name="T27" fmla="*/ 451 h 564"/>
              <a:gd name="T28" fmla="*/ 0 w 683"/>
              <a:gd name="T29" fmla="*/ 432 h 564"/>
              <a:gd name="T30" fmla="*/ 15 w 683"/>
              <a:gd name="T31" fmla="*/ 339 h 564"/>
              <a:gd name="T32" fmla="*/ 52 w 683"/>
              <a:gd name="T33" fmla="*/ 274 h 564"/>
              <a:gd name="T34" fmla="*/ 78 w 683"/>
              <a:gd name="T35" fmla="*/ 204 h 564"/>
              <a:gd name="T36" fmla="*/ 105 w 683"/>
              <a:gd name="T37" fmla="*/ 125 h 564"/>
              <a:gd name="T38" fmla="*/ 129 w 683"/>
              <a:gd name="T39" fmla="*/ 47 h 564"/>
              <a:gd name="T40" fmla="*/ 139 w 683"/>
              <a:gd name="T41" fmla="*/ 0 h 564"/>
              <a:gd name="T42" fmla="*/ 165 w 683"/>
              <a:gd name="T43" fmla="*/ 2 h 564"/>
              <a:gd name="T44" fmla="*/ 183 w 683"/>
              <a:gd name="T45" fmla="*/ 20 h 564"/>
              <a:gd name="T46" fmla="*/ 209 w 683"/>
              <a:gd name="T47" fmla="*/ 29 h 564"/>
              <a:gd name="T48" fmla="*/ 217 w 683"/>
              <a:gd name="T49" fmla="*/ 75 h 564"/>
              <a:gd name="T50" fmla="*/ 215 w 683"/>
              <a:gd name="T51" fmla="*/ 84 h 564"/>
              <a:gd name="T52" fmla="*/ 254 w 683"/>
              <a:gd name="T53" fmla="*/ 102 h 564"/>
              <a:gd name="T54" fmla="*/ 283 w 683"/>
              <a:gd name="T55" fmla="*/ 96 h 564"/>
              <a:gd name="T56" fmla="*/ 307 w 683"/>
              <a:gd name="T57" fmla="*/ 100 h 564"/>
              <a:gd name="T58" fmla="*/ 326 w 683"/>
              <a:gd name="T59" fmla="*/ 111 h 564"/>
              <a:gd name="T60" fmla="*/ 352 w 683"/>
              <a:gd name="T61" fmla="*/ 116 h 564"/>
              <a:gd name="T62" fmla="*/ 381 w 683"/>
              <a:gd name="T63" fmla="*/ 119 h 564"/>
              <a:gd name="T64" fmla="*/ 422 w 683"/>
              <a:gd name="T65" fmla="*/ 115 h 564"/>
              <a:gd name="T66" fmla="*/ 443 w 683"/>
              <a:gd name="T67" fmla="*/ 116 h 564"/>
              <a:gd name="T68" fmla="*/ 476 w 683"/>
              <a:gd name="T69" fmla="*/ 115 h 564"/>
              <a:gd name="T70" fmla="*/ 512 w 683"/>
              <a:gd name="T71" fmla="*/ 115 h 564"/>
              <a:gd name="T72" fmla="*/ 572 w 683"/>
              <a:gd name="T73" fmla="*/ 127 h 564"/>
              <a:gd name="T74" fmla="*/ 597 w 683"/>
              <a:gd name="T75" fmla="*/ 133 h 564"/>
              <a:gd name="T76" fmla="*/ 615 w 683"/>
              <a:gd name="T77" fmla="*/ 136 h 564"/>
              <a:gd name="T78" fmla="*/ 651 w 683"/>
              <a:gd name="T79" fmla="*/ 150 h 564"/>
              <a:gd name="T80" fmla="*/ 671 w 683"/>
              <a:gd name="T81" fmla="*/ 176 h 564"/>
              <a:gd name="T82" fmla="*/ 650 w 683"/>
              <a:gd name="T83" fmla="*/ 226 h 564"/>
              <a:gd name="T84" fmla="*/ 633 w 683"/>
              <a:gd name="T85" fmla="*/ 253 h 564"/>
              <a:gd name="T86" fmla="*/ 593 w 683"/>
              <a:gd name="T87" fmla="*/ 314 h 56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683"/>
              <a:gd name="T133" fmla="*/ 0 h 564"/>
              <a:gd name="T134" fmla="*/ 683 w 683"/>
              <a:gd name="T135" fmla="*/ 564 h 56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683" h="564">
                <a:moveTo>
                  <a:pt x="600" y="316"/>
                </a:moveTo>
                <a:lnTo>
                  <a:pt x="610" y="323"/>
                </a:lnTo>
                <a:lnTo>
                  <a:pt x="615" y="325"/>
                </a:lnTo>
                <a:lnTo>
                  <a:pt x="621" y="336"/>
                </a:lnTo>
                <a:lnTo>
                  <a:pt x="618" y="340"/>
                </a:lnTo>
                <a:lnTo>
                  <a:pt x="610" y="363"/>
                </a:lnTo>
                <a:lnTo>
                  <a:pt x="607" y="366"/>
                </a:lnTo>
                <a:lnTo>
                  <a:pt x="604" y="370"/>
                </a:lnTo>
                <a:lnTo>
                  <a:pt x="601" y="384"/>
                </a:lnTo>
                <a:lnTo>
                  <a:pt x="600" y="395"/>
                </a:lnTo>
                <a:lnTo>
                  <a:pt x="590" y="439"/>
                </a:lnTo>
                <a:lnTo>
                  <a:pt x="568" y="563"/>
                </a:lnTo>
                <a:lnTo>
                  <a:pt x="550" y="560"/>
                </a:lnTo>
                <a:lnTo>
                  <a:pt x="546" y="560"/>
                </a:lnTo>
                <a:lnTo>
                  <a:pt x="475" y="546"/>
                </a:lnTo>
                <a:lnTo>
                  <a:pt x="452" y="540"/>
                </a:lnTo>
                <a:lnTo>
                  <a:pt x="437" y="538"/>
                </a:lnTo>
                <a:lnTo>
                  <a:pt x="388" y="528"/>
                </a:lnTo>
                <a:lnTo>
                  <a:pt x="385" y="527"/>
                </a:lnTo>
                <a:lnTo>
                  <a:pt x="373" y="524"/>
                </a:lnTo>
                <a:lnTo>
                  <a:pt x="345" y="518"/>
                </a:lnTo>
                <a:lnTo>
                  <a:pt x="336" y="517"/>
                </a:lnTo>
                <a:lnTo>
                  <a:pt x="319" y="513"/>
                </a:lnTo>
                <a:lnTo>
                  <a:pt x="315" y="513"/>
                </a:lnTo>
                <a:lnTo>
                  <a:pt x="266" y="500"/>
                </a:lnTo>
                <a:lnTo>
                  <a:pt x="251" y="497"/>
                </a:lnTo>
                <a:lnTo>
                  <a:pt x="233" y="493"/>
                </a:lnTo>
                <a:lnTo>
                  <a:pt x="222" y="491"/>
                </a:lnTo>
                <a:lnTo>
                  <a:pt x="179" y="480"/>
                </a:lnTo>
                <a:lnTo>
                  <a:pt x="167" y="477"/>
                </a:lnTo>
                <a:lnTo>
                  <a:pt x="157" y="474"/>
                </a:lnTo>
                <a:lnTo>
                  <a:pt x="99" y="460"/>
                </a:lnTo>
                <a:lnTo>
                  <a:pt x="91" y="457"/>
                </a:lnTo>
                <a:lnTo>
                  <a:pt x="84" y="456"/>
                </a:lnTo>
                <a:lnTo>
                  <a:pt x="76" y="455"/>
                </a:lnTo>
                <a:lnTo>
                  <a:pt x="69" y="452"/>
                </a:lnTo>
                <a:lnTo>
                  <a:pt x="62" y="450"/>
                </a:lnTo>
                <a:lnTo>
                  <a:pt x="53" y="448"/>
                </a:lnTo>
                <a:lnTo>
                  <a:pt x="51" y="448"/>
                </a:lnTo>
                <a:lnTo>
                  <a:pt x="38" y="445"/>
                </a:lnTo>
                <a:lnTo>
                  <a:pt x="24" y="441"/>
                </a:lnTo>
                <a:lnTo>
                  <a:pt x="15" y="439"/>
                </a:lnTo>
                <a:lnTo>
                  <a:pt x="8" y="437"/>
                </a:lnTo>
                <a:lnTo>
                  <a:pt x="0" y="423"/>
                </a:lnTo>
                <a:lnTo>
                  <a:pt x="11" y="366"/>
                </a:lnTo>
                <a:lnTo>
                  <a:pt x="2" y="343"/>
                </a:lnTo>
                <a:lnTo>
                  <a:pt x="15" y="331"/>
                </a:lnTo>
                <a:lnTo>
                  <a:pt x="33" y="293"/>
                </a:lnTo>
                <a:lnTo>
                  <a:pt x="38" y="290"/>
                </a:lnTo>
                <a:lnTo>
                  <a:pt x="52" y="268"/>
                </a:lnTo>
                <a:lnTo>
                  <a:pt x="65" y="243"/>
                </a:lnTo>
                <a:lnTo>
                  <a:pt x="78" y="200"/>
                </a:lnTo>
                <a:lnTo>
                  <a:pt x="107" y="125"/>
                </a:lnTo>
                <a:lnTo>
                  <a:pt x="107" y="124"/>
                </a:lnTo>
                <a:lnTo>
                  <a:pt x="107" y="123"/>
                </a:lnTo>
                <a:lnTo>
                  <a:pt x="117" y="102"/>
                </a:lnTo>
                <a:lnTo>
                  <a:pt x="131" y="51"/>
                </a:lnTo>
                <a:lnTo>
                  <a:pt x="131" y="47"/>
                </a:lnTo>
                <a:lnTo>
                  <a:pt x="142" y="12"/>
                </a:lnTo>
                <a:lnTo>
                  <a:pt x="139" y="0"/>
                </a:lnTo>
                <a:lnTo>
                  <a:pt x="141" y="0"/>
                </a:lnTo>
                <a:lnTo>
                  <a:pt x="148" y="8"/>
                </a:lnTo>
                <a:lnTo>
                  <a:pt x="159" y="6"/>
                </a:lnTo>
                <a:lnTo>
                  <a:pt x="167" y="2"/>
                </a:lnTo>
                <a:lnTo>
                  <a:pt x="179" y="5"/>
                </a:lnTo>
                <a:lnTo>
                  <a:pt x="181" y="8"/>
                </a:lnTo>
                <a:lnTo>
                  <a:pt x="185" y="20"/>
                </a:lnTo>
                <a:lnTo>
                  <a:pt x="193" y="22"/>
                </a:lnTo>
                <a:lnTo>
                  <a:pt x="197" y="20"/>
                </a:lnTo>
                <a:lnTo>
                  <a:pt x="211" y="29"/>
                </a:lnTo>
                <a:lnTo>
                  <a:pt x="221" y="49"/>
                </a:lnTo>
                <a:lnTo>
                  <a:pt x="219" y="62"/>
                </a:lnTo>
                <a:lnTo>
                  <a:pt x="219" y="73"/>
                </a:lnTo>
                <a:lnTo>
                  <a:pt x="218" y="74"/>
                </a:lnTo>
                <a:lnTo>
                  <a:pt x="218" y="76"/>
                </a:lnTo>
                <a:lnTo>
                  <a:pt x="217" y="82"/>
                </a:lnTo>
                <a:lnTo>
                  <a:pt x="237" y="98"/>
                </a:lnTo>
                <a:lnTo>
                  <a:pt x="251" y="103"/>
                </a:lnTo>
                <a:lnTo>
                  <a:pt x="257" y="100"/>
                </a:lnTo>
                <a:lnTo>
                  <a:pt x="262" y="102"/>
                </a:lnTo>
                <a:lnTo>
                  <a:pt x="279" y="99"/>
                </a:lnTo>
                <a:lnTo>
                  <a:pt x="287" y="94"/>
                </a:lnTo>
                <a:lnTo>
                  <a:pt x="293" y="96"/>
                </a:lnTo>
                <a:lnTo>
                  <a:pt x="309" y="96"/>
                </a:lnTo>
                <a:lnTo>
                  <a:pt x="311" y="98"/>
                </a:lnTo>
                <a:lnTo>
                  <a:pt x="314" y="100"/>
                </a:lnTo>
                <a:lnTo>
                  <a:pt x="330" y="109"/>
                </a:lnTo>
                <a:lnTo>
                  <a:pt x="332" y="116"/>
                </a:lnTo>
                <a:lnTo>
                  <a:pt x="352" y="116"/>
                </a:lnTo>
                <a:lnTo>
                  <a:pt x="356" y="114"/>
                </a:lnTo>
                <a:lnTo>
                  <a:pt x="372" y="113"/>
                </a:lnTo>
                <a:lnTo>
                  <a:pt x="373" y="110"/>
                </a:lnTo>
                <a:lnTo>
                  <a:pt x="385" y="117"/>
                </a:lnTo>
                <a:lnTo>
                  <a:pt x="406" y="120"/>
                </a:lnTo>
                <a:lnTo>
                  <a:pt x="423" y="113"/>
                </a:lnTo>
                <a:lnTo>
                  <a:pt x="427" y="113"/>
                </a:lnTo>
                <a:lnTo>
                  <a:pt x="431" y="113"/>
                </a:lnTo>
                <a:lnTo>
                  <a:pt x="434" y="113"/>
                </a:lnTo>
                <a:lnTo>
                  <a:pt x="449" y="114"/>
                </a:lnTo>
                <a:lnTo>
                  <a:pt x="459" y="109"/>
                </a:lnTo>
                <a:lnTo>
                  <a:pt x="468" y="112"/>
                </a:lnTo>
                <a:lnTo>
                  <a:pt x="482" y="113"/>
                </a:lnTo>
                <a:lnTo>
                  <a:pt x="491" y="116"/>
                </a:lnTo>
                <a:lnTo>
                  <a:pt x="503" y="110"/>
                </a:lnTo>
                <a:lnTo>
                  <a:pt x="518" y="113"/>
                </a:lnTo>
                <a:lnTo>
                  <a:pt x="557" y="121"/>
                </a:lnTo>
                <a:lnTo>
                  <a:pt x="576" y="125"/>
                </a:lnTo>
                <a:lnTo>
                  <a:pt x="578" y="125"/>
                </a:lnTo>
                <a:lnTo>
                  <a:pt x="597" y="130"/>
                </a:lnTo>
                <a:lnTo>
                  <a:pt x="604" y="131"/>
                </a:lnTo>
                <a:lnTo>
                  <a:pt x="605" y="131"/>
                </a:lnTo>
                <a:lnTo>
                  <a:pt x="614" y="132"/>
                </a:lnTo>
                <a:lnTo>
                  <a:pt x="623" y="134"/>
                </a:lnTo>
                <a:lnTo>
                  <a:pt x="625" y="134"/>
                </a:lnTo>
                <a:lnTo>
                  <a:pt x="657" y="142"/>
                </a:lnTo>
                <a:lnTo>
                  <a:pt x="659" y="146"/>
                </a:lnTo>
                <a:lnTo>
                  <a:pt x="661" y="156"/>
                </a:lnTo>
                <a:lnTo>
                  <a:pt x="662" y="157"/>
                </a:lnTo>
                <a:lnTo>
                  <a:pt x="679" y="172"/>
                </a:lnTo>
                <a:lnTo>
                  <a:pt x="682" y="186"/>
                </a:lnTo>
                <a:lnTo>
                  <a:pt x="659" y="221"/>
                </a:lnTo>
                <a:lnTo>
                  <a:pt x="658" y="222"/>
                </a:lnTo>
                <a:lnTo>
                  <a:pt x="651" y="236"/>
                </a:lnTo>
                <a:lnTo>
                  <a:pt x="648" y="240"/>
                </a:lnTo>
                <a:lnTo>
                  <a:pt x="641" y="247"/>
                </a:lnTo>
                <a:lnTo>
                  <a:pt x="634" y="264"/>
                </a:lnTo>
                <a:lnTo>
                  <a:pt x="623" y="271"/>
                </a:lnTo>
                <a:lnTo>
                  <a:pt x="600" y="308"/>
                </a:lnTo>
                <a:lnTo>
                  <a:pt x="600" y="316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46" name="Freeform 254"/>
          <p:cNvSpPr>
            <a:spLocks/>
          </p:cNvSpPr>
          <p:nvPr/>
        </p:nvSpPr>
        <p:spPr bwMode="auto">
          <a:xfrm>
            <a:off x="5048250" y="3000375"/>
            <a:ext cx="419100" cy="676275"/>
          </a:xfrm>
          <a:custGeom>
            <a:avLst/>
            <a:gdLst>
              <a:gd name="T0" fmla="*/ 2147483647 w 264"/>
              <a:gd name="T1" fmla="*/ 2147483647 h 461"/>
              <a:gd name="T2" fmla="*/ 2147483647 w 264"/>
              <a:gd name="T3" fmla="*/ 2147483647 h 461"/>
              <a:gd name="T4" fmla="*/ 2147483647 w 264"/>
              <a:gd name="T5" fmla="*/ 2147483647 h 461"/>
              <a:gd name="T6" fmla="*/ 2147483647 w 264"/>
              <a:gd name="T7" fmla="*/ 2147483647 h 461"/>
              <a:gd name="T8" fmla="*/ 2147483647 w 264"/>
              <a:gd name="T9" fmla="*/ 2147483647 h 461"/>
              <a:gd name="T10" fmla="*/ 2147483647 w 264"/>
              <a:gd name="T11" fmla="*/ 2147483647 h 461"/>
              <a:gd name="T12" fmla="*/ 2147483647 w 264"/>
              <a:gd name="T13" fmla="*/ 2147483647 h 461"/>
              <a:gd name="T14" fmla="*/ 2147483647 w 264"/>
              <a:gd name="T15" fmla="*/ 2147483647 h 461"/>
              <a:gd name="T16" fmla="*/ 2147483647 w 264"/>
              <a:gd name="T17" fmla="*/ 2147483647 h 461"/>
              <a:gd name="T18" fmla="*/ 2147483647 w 264"/>
              <a:gd name="T19" fmla="*/ 2147483647 h 461"/>
              <a:gd name="T20" fmla="*/ 2147483647 w 264"/>
              <a:gd name="T21" fmla="*/ 2147483647 h 461"/>
              <a:gd name="T22" fmla="*/ 2147483647 w 264"/>
              <a:gd name="T23" fmla="*/ 2147483647 h 461"/>
              <a:gd name="T24" fmla="*/ 2147483647 w 264"/>
              <a:gd name="T25" fmla="*/ 2147483647 h 461"/>
              <a:gd name="T26" fmla="*/ 2147483647 w 264"/>
              <a:gd name="T27" fmla="*/ 2147483647 h 461"/>
              <a:gd name="T28" fmla="*/ 2147483647 w 264"/>
              <a:gd name="T29" fmla="*/ 2147483647 h 461"/>
              <a:gd name="T30" fmla="*/ 2147483647 w 264"/>
              <a:gd name="T31" fmla="*/ 2147483647 h 461"/>
              <a:gd name="T32" fmla="*/ 2147483647 w 264"/>
              <a:gd name="T33" fmla="*/ 2147483647 h 461"/>
              <a:gd name="T34" fmla="*/ 2147483647 w 264"/>
              <a:gd name="T35" fmla="*/ 2147483647 h 461"/>
              <a:gd name="T36" fmla="*/ 2147483647 w 264"/>
              <a:gd name="T37" fmla="*/ 2147483647 h 461"/>
              <a:gd name="T38" fmla="*/ 2147483647 w 264"/>
              <a:gd name="T39" fmla="*/ 2147483647 h 461"/>
              <a:gd name="T40" fmla="*/ 2147483647 w 264"/>
              <a:gd name="T41" fmla="*/ 2147483647 h 461"/>
              <a:gd name="T42" fmla="*/ 2147483647 w 264"/>
              <a:gd name="T43" fmla="*/ 2147483647 h 461"/>
              <a:gd name="T44" fmla="*/ 2147483647 w 264"/>
              <a:gd name="T45" fmla="*/ 2147483647 h 461"/>
              <a:gd name="T46" fmla="*/ 2147483647 w 264"/>
              <a:gd name="T47" fmla="*/ 2147483647 h 461"/>
              <a:gd name="T48" fmla="*/ 2147483647 w 264"/>
              <a:gd name="T49" fmla="*/ 2147483647 h 461"/>
              <a:gd name="T50" fmla="*/ 2147483647 w 264"/>
              <a:gd name="T51" fmla="*/ 2147483647 h 461"/>
              <a:gd name="T52" fmla="*/ 2147483647 w 264"/>
              <a:gd name="T53" fmla="*/ 2147483647 h 461"/>
              <a:gd name="T54" fmla="*/ 2147483647 w 264"/>
              <a:gd name="T55" fmla="*/ 2147483647 h 461"/>
              <a:gd name="T56" fmla="*/ 2147483647 w 264"/>
              <a:gd name="T57" fmla="*/ 2147483647 h 461"/>
              <a:gd name="T58" fmla="*/ 2147483647 w 264"/>
              <a:gd name="T59" fmla="*/ 2147483647 h 461"/>
              <a:gd name="T60" fmla="*/ 2147483647 w 264"/>
              <a:gd name="T61" fmla="*/ 2147483647 h 461"/>
              <a:gd name="T62" fmla="*/ 2147483647 w 264"/>
              <a:gd name="T63" fmla="*/ 2147483647 h 461"/>
              <a:gd name="T64" fmla="*/ 2147483647 w 264"/>
              <a:gd name="T65" fmla="*/ 2147483647 h 461"/>
              <a:gd name="T66" fmla="*/ 2147483647 w 264"/>
              <a:gd name="T67" fmla="*/ 2147483647 h 461"/>
              <a:gd name="T68" fmla="*/ 2147483647 w 264"/>
              <a:gd name="T69" fmla="*/ 2147483647 h 461"/>
              <a:gd name="T70" fmla="*/ 2147483647 w 264"/>
              <a:gd name="T71" fmla="*/ 2147483647 h 461"/>
              <a:gd name="T72" fmla="*/ 2147483647 w 264"/>
              <a:gd name="T73" fmla="*/ 2147483647 h 461"/>
              <a:gd name="T74" fmla="*/ 2147483647 w 264"/>
              <a:gd name="T75" fmla="*/ 2147483647 h 461"/>
              <a:gd name="T76" fmla="*/ 2147483647 w 264"/>
              <a:gd name="T77" fmla="*/ 2147483647 h 461"/>
              <a:gd name="T78" fmla="*/ 2147483647 w 264"/>
              <a:gd name="T79" fmla="*/ 2147483647 h 461"/>
              <a:gd name="T80" fmla="*/ 2147483647 w 264"/>
              <a:gd name="T81" fmla="*/ 2147483647 h 461"/>
              <a:gd name="T82" fmla="*/ 2147483647 w 264"/>
              <a:gd name="T83" fmla="*/ 2147483647 h 461"/>
              <a:gd name="T84" fmla="*/ 2147483647 w 264"/>
              <a:gd name="T85" fmla="*/ 2147483647 h 461"/>
              <a:gd name="T86" fmla="*/ 2147483647 w 264"/>
              <a:gd name="T87" fmla="*/ 2147483647 h 461"/>
              <a:gd name="T88" fmla="*/ 2147483647 w 264"/>
              <a:gd name="T89" fmla="*/ 2147483647 h 461"/>
              <a:gd name="T90" fmla="*/ 2147483647 w 264"/>
              <a:gd name="T91" fmla="*/ 2147483647 h 461"/>
              <a:gd name="T92" fmla="*/ 2147483647 w 264"/>
              <a:gd name="T93" fmla="*/ 2147483647 h 461"/>
              <a:gd name="T94" fmla="*/ 2147483647 w 264"/>
              <a:gd name="T95" fmla="*/ 2147483647 h 461"/>
              <a:gd name="T96" fmla="*/ 2147483647 w 264"/>
              <a:gd name="T97" fmla="*/ 2147483647 h 461"/>
              <a:gd name="T98" fmla="*/ 2147483647 w 264"/>
              <a:gd name="T99" fmla="*/ 2147483647 h 461"/>
              <a:gd name="T100" fmla="*/ 2147483647 w 264"/>
              <a:gd name="T101" fmla="*/ 2147483647 h 461"/>
              <a:gd name="T102" fmla="*/ 2147483647 w 264"/>
              <a:gd name="T103" fmla="*/ 2147483647 h 461"/>
              <a:gd name="T104" fmla="*/ 2147483647 w 264"/>
              <a:gd name="T105" fmla="*/ 2147483647 h 461"/>
              <a:gd name="T106" fmla="*/ 2147483647 w 264"/>
              <a:gd name="T107" fmla="*/ 2147483647 h 461"/>
              <a:gd name="T108" fmla="*/ 2147483647 w 264"/>
              <a:gd name="T109" fmla="*/ 2147483647 h 461"/>
              <a:gd name="T110" fmla="*/ 2147483647 w 264"/>
              <a:gd name="T111" fmla="*/ 2147483647 h 461"/>
              <a:gd name="T112" fmla="*/ 2147483647 w 264"/>
              <a:gd name="T113" fmla="*/ 2147483647 h 461"/>
              <a:gd name="T114" fmla="*/ 2147483647 w 264"/>
              <a:gd name="T115" fmla="*/ 2147483647 h 461"/>
              <a:gd name="T116" fmla="*/ 2147483647 w 264"/>
              <a:gd name="T117" fmla="*/ 2147483647 h 461"/>
              <a:gd name="T118" fmla="*/ 2147483647 w 264"/>
              <a:gd name="T119" fmla="*/ 2147483647 h 461"/>
              <a:gd name="T120" fmla="*/ 2147483647 w 264"/>
              <a:gd name="T121" fmla="*/ 2147483647 h 461"/>
              <a:gd name="T122" fmla="*/ 2147483647 w 264"/>
              <a:gd name="T123" fmla="*/ 2147483647 h 461"/>
              <a:gd name="T124" fmla="*/ 2147483647 w 264"/>
              <a:gd name="T125" fmla="*/ 2147483647 h 46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64"/>
              <a:gd name="T190" fmla="*/ 0 h 461"/>
              <a:gd name="T191" fmla="*/ 264 w 264"/>
              <a:gd name="T192" fmla="*/ 461 h 46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64" h="461">
                <a:moveTo>
                  <a:pt x="238" y="128"/>
                </a:moveTo>
                <a:lnTo>
                  <a:pt x="238" y="135"/>
                </a:lnTo>
                <a:lnTo>
                  <a:pt x="239" y="145"/>
                </a:lnTo>
                <a:lnTo>
                  <a:pt x="239" y="152"/>
                </a:lnTo>
                <a:lnTo>
                  <a:pt x="240" y="156"/>
                </a:lnTo>
                <a:lnTo>
                  <a:pt x="242" y="163"/>
                </a:lnTo>
                <a:lnTo>
                  <a:pt x="242" y="177"/>
                </a:lnTo>
                <a:lnTo>
                  <a:pt x="245" y="189"/>
                </a:lnTo>
                <a:lnTo>
                  <a:pt x="245" y="199"/>
                </a:lnTo>
                <a:lnTo>
                  <a:pt x="246" y="205"/>
                </a:lnTo>
                <a:lnTo>
                  <a:pt x="246" y="209"/>
                </a:lnTo>
                <a:lnTo>
                  <a:pt x="247" y="220"/>
                </a:lnTo>
                <a:lnTo>
                  <a:pt x="249" y="232"/>
                </a:lnTo>
                <a:lnTo>
                  <a:pt x="249" y="234"/>
                </a:lnTo>
                <a:lnTo>
                  <a:pt x="250" y="238"/>
                </a:lnTo>
                <a:lnTo>
                  <a:pt x="250" y="242"/>
                </a:lnTo>
                <a:lnTo>
                  <a:pt x="251" y="245"/>
                </a:lnTo>
                <a:lnTo>
                  <a:pt x="251" y="249"/>
                </a:lnTo>
                <a:lnTo>
                  <a:pt x="254" y="266"/>
                </a:lnTo>
                <a:lnTo>
                  <a:pt x="256" y="279"/>
                </a:lnTo>
                <a:lnTo>
                  <a:pt x="256" y="285"/>
                </a:lnTo>
                <a:lnTo>
                  <a:pt x="256" y="286"/>
                </a:lnTo>
                <a:lnTo>
                  <a:pt x="251" y="292"/>
                </a:lnTo>
                <a:lnTo>
                  <a:pt x="253" y="296"/>
                </a:lnTo>
                <a:lnTo>
                  <a:pt x="256" y="299"/>
                </a:lnTo>
                <a:lnTo>
                  <a:pt x="254" y="307"/>
                </a:lnTo>
                <a:lnTo>
                  <a:pt x="254" y="310"/>
                </a:lnTo>
                <a:lnTo>
                  <a:pt x="263" y="311"/>
                </a:lnTo>
                <a:lnTo>
                  <a:pt x="261" y="313"/>
                </a:lnTo>
                <a:lnTo>
                  <a:pt x="256" y="321"/>
                </a:lnTo>
                <a:lnTo>
                  <a:pt x="246" y="325"/>
                </a:lnTo>
                <a:lnTo>
                  <a:pt x="245" y="326"/>
                </a:lnTo>
                <a:lnTo>
                  <a:pt x="242" y="328"/>
                </a:lnTo>
                <a:lnTo>
                  <a:pt x="236" y="333"/>
                </a:lnTo>
                <a:lnTo>
                  <a:pt x="229" y="336"/>
                </a:lnTo>
                <a:lnTo>
                  <a:pt x="225" y="332"/>
                </a:lnTo>
                <a:lnTo>
                  <a:pt x="218" y="332"/>
                </a:lnTo>
                <a:lnTo>
                  <a:pt x="215" y="333"/>
                </a:lnTo>
                <a:lnTo>
                  <a:pt x="211" y="346"/>
                </a:lnTo>
                <a:lnTo>
                  <a:pt x="213" y="350"/>
                </a:lnTo>
                <a:lnTo>
                  <a:pt x="213" y="356"/>
                </a:lnTo>
                <a:lnTo>
                  <a:pt x="209" y="363"/>
                </a:lnTo>
                <a:lnTo>
                  <a:pt x="199" y="371"/>
                </a:lnTo>
                <a:lnTo>
                  <a:pt x="199" y="375"/>
                </a:lnTo>
                <a:lnTo>
                  <a:pt x="191" y="387"/>
                </a:lnTo>
                <a:lnTo>
                  <a:pt x="189" y="386"/>
                </a:lnTo>
                <a:lnTo>
                  <a:pt x="186" y="386"/>
                </a:lnTo>
                <a:lnTo>
                  <a:pt x="184" y="390"/>
                </a:lnTo>
                <a:lnTo>
                  <a:pt x="179" y="399"/>
                </a:lnTo>
                <a:lnTo>
                  <a:pt x="179" y="404"/>
                </a:lnTo>
                <a:lnTo>
                  <a:pt x="178" y="418"/>
                </a:lnTo>
                <a:lnTo>
                  <a:pt x="173" y="419"/>
                </a:lnTo>
                <a:lnTo>
                  <a:pt x="152" y="417"/>
                </a:lnTo>
                <a:lnTo>
                  <a:pt x="149" y="408"/>
                </a:lnTo>
                <a:lnTo>
                  <a:pt x="143" y="403"/>
                </a:lnTo>
                <a:lnTo>
                  <a:pt x="139" y="401"/>
                </a:lnTo>
                <a:lnTo>
                  <a:pt x="139" y="408"/>
                </a:lnTo>
                <a:lnTo>
                  <a:pt x="132" y="410"/>
                </a:lnTo>
                <a:lnTo>
                  <a:pt x="132" y="411"/>
                </a:lnTo>
                <a:lnTo>
                  <a:pt x="134" y="412"/>
                </a:lnTo>
                <a:lnTo>
                  <a:pt x="132" y="419"/>
                </a:lnTo>
                <a:lnTo>
                  <a:pt x="130" y="419"/>
                </a:lnTo>
                <a:lnTo>
                  <a:pt x="125" y="439"/>
                </a:lnTo>
                <a:lnTo>
                  <a:pt x="120" y="443"/>
                </a:lnTo>
                <a:lnTo>
                  <a:pt x="120" y="439"/>
                </a:lnTo>
                <a:lnTo>
                  <a:pt x="112" y="436"/>
                </a:lnTo>
                <a:lnTo>
                  <a:pt x="105" y="426"/>
                </a:lnTo>
                <a:lnTo>
                  <a:pt x="101" y="430"/>
                </a:lnTo>
                <a:lnTo>
                  <a:pt x="92" y="436"/>
                </a:lnTo>
                <a:lnTo>
                  <a:pt x="91" y="436"/>
                </a:lnTo>
                <a:lnTo>
                  <a:pt x="83" y="453"/>
                </a:lnTo>
                <a:lnTo>
                  <a:pt x="69" y="444"/>
                </a:lnTo>
                <a:lnTo>
                  <a:pt x="66" y="443"/>
                </a:lnTo>
                <a:lnTo>
                  <a:pt x="59" y="439"/>
                </a:lnTo>
                <a:lnTo>
                  <a:pt x="56" y="439"/>
                </a:lnTo>
                <a:lnTo>
                  <a:pt x="52" y="439"/>
                </a:lnTo>
                <a:lnTo>
                  <a:pt x="38" y="441"/>
                </a:lnTo>
                <a:lnTo>
                  <a:pt x="40" y="453"/>
                </a:lnTo>
                <a:lnTo>
                  <a:pt x="33" y="446"/>
                </a:lnTo>
                <a:lnTo>
                  <a:pt x="27" y="447"/>
                </a:lnTo>
                <a:lnTo>
                  <a:pt x="17" y="444"/>
                </a:lnTo>
                <a:lnTo>
                  <a:pt x="13" y="447"/>
                </a:lnTo>
                <a:lnTo>
                  <a:pt x="12" y="450"/>
                </a:lnTo>
                <a:lnTo>
                  <a:pt x="8" y="460"/>
                </a:lnTo>
                <a:lnTo>
                  <a:pt x="6" y="460"/>
                </a:lnTo>
                <a:lnTo>
                  <a:pt x="1" y="451"/>
                </a:lnTo>
                <a:lnTo>
                  <a:pt x="0" y="450"/>
                </a:lnTo>
                <a:lnTo>
                  <a:pt x="5" y="432"/>
                </a:lnTo>
                <a:lnTo>
                  <a:pt x="6" y="423"/>
                </a:lnTo>
                <a:lnTo>
                  <a:pt x="5" y="412"/>
                </a:lnTo>
                <a:lnTo>
                  <a:pt x="5" y="410"/>
                </a:lnTo>
                <a:lnTo>
                  <a:pt x="4" y="410"/>
                </a:lnTo>
                <a:lnTo>
                  <a:pt x="6" y="410"/>
                </a:lnTo>
                <a:lnTo>
                  <a:pt x="20" y="396"/>
                </a:lnTo>
                <a:lnTo>
                  <a:pt x="23" y="390"/>
                </a:lnTo>
                <a:lnTo>
                  <a:pt x="22" y="383"/>
                </a:lnTo>
                <a:lnTo>
                  <a:pt x="27" y="381"/>
                </a:lnTo>
                <a:lnTo>
                  <a:pt x="29" y="372"/>
                </a:lnTo>
                <a:lnTo>
                  <a:pt x="30" y="369"/>
                </a:lnTo>
                <a:lnTo>
                  <a:pt x="40" y="353"/>
                </a:lnTo>
                <a:lnTo>
                  <a:pt x="35" y="340"/>
                </a:lnTo>
                <a:lnTo>
                  <a:pt x="34" y="339"/>
                </a:lnTo>
                <a:lnTo>
                  <a:pt x="34" y="336"/>
                </a:lnTo>
                <a:lnTo>
                  <a:pt x="35" y="335"/>
                </a:lnTo>
                <a:lnTo>
                  <a:pt x="30" y="325"/>
                </a:lnTo>
                <a:lnTo>
                  <a:pt x="26" y="314"/>
                </a:lnTo>
                <a:lnTo>
                  <a:pt x="24" y="308"/>
                </a:lnTo>
                <a:lnTo>
                  <a:pt x="27" y="297"/>
                </a:lnTo>
                <a:lnTo>
                  <a:pt x="26" y="299"/>
                </a:lnTo>
                <a:lnTo>
                  <a:pt x="26" y="296"/>
                </a:lnTo>
                <a:lnTo>
                  <a:pt x="30" y="286"/>
                </a:lnTo>
                <a:lnTo>
                  <a:pt x="29" y="272"/>
                </a:lnTo>
                <a:lnTo>
                  <a:pt x="27" y="270"/>
                </a:lnTo>
                <a:lnTo>
                  <a:pt x="27" y="259"/>
                </a:lnTo>
                <a:lnTo>
                  <a:pt x="26" y="249"/>
                </a:lnTo>
                <a:lnTo>
                  <a:pt x="24" y="236"/>
                </a:lnTo>
                <a:lnTo>
                  <a:pt x="23" y="228"/>
                </a:lnTo>
                <a:lnTo>
                  <a:pt x="22" y="209"/>
                </a:lnTo>
                <a:lnTo>
                  <a:pt x="20" y="202"/>
                </a:lnTo>
                <a:lnTo>
                  <a:pt x="20" y="199"/>
                </a:lnTo>
                <a:lnTo>
                  <a:pt x="19" y="182"/>
                </a:lnTo>
                <a:lnTo>
                  <a:pt x="17" y="173"/>
                </a:lnTo>
                <a:lnTo>
                  <a:pt x="17" y="164"/>
                </a:lnTo>
                <a:lnTo>
                  <a:pt x="17" y="163"/>
                </a:lnTo>
                <a:lnTo>
                  <a:pt x="16" y="155"/>
                </a:lnTo>
                <a:lnTo>
                  <a:pt x="16" y="148"/>
                </a:lnTo>
                <a:lnTo>
                  <a:pt x="15" y="135"/>
                </a:lnTo>
                <a:lnTo>
                  <a:pt x="12" y="113"/>
                </a:lnTo>
                <a:lnTo>
                  <a:pt x="12" y="108"/>
                </a:lnTo>
                <a:lnTo>
                  <a:pt x="12" y="106"/>
                </a:lnTo>
                <a:lnTo>
                  <a:pt x="11" y="98"/>
                </a:lnTo>
                <a:lnTo>
                  <a:pt x="11" y="94"/>
                </a:lnTo>
                <a:lnTo>
                  <a:pt x="11" y="90"/>
                </a:lnTo>
                <a:lnTo>
                  <a:pt x="8" y="81"/>
                </a:lnTo>
                <a:lnTo>
                  <a:pt x="8" y="77"/>
                </a:lnTo>
                <a:lnTo>
                  <a:pt x="8" y="76"/>
                </a:lnTo>
                <a:lnTo>
                  <a:pt x="8" y="72"/>
                </a:lnTo>
                <a:lnTo>
                  <a:pt x="8" y="67"/>
                </a:lnTo>
                <a:lnTo>
                  <a:pt x="6" y="56"/>
                </a:lnTo>
                <a:lnTo>
                  <a:pt x="6" y="51"/>
                </a:lnTo>
                <a:lnTo>
                  <a:pt x="6" y="48"/>
                </a:lnTo>
                <a:lnTo>
                  <a:pt x="4" y="30"/>
                </a:lnTo>
                <a:lnTo>
                  <a:pt x="5" y="31"/>
                </a:lnTo>
                <a:lnTo>
                  <a:pt x="16" y="38"/>
                </a:lnTo>
                <a:lnTo>
                  <a:pt x="29" y="37"/>
                </a:lnTo>
                <a:lnTo>
                  <a:pt x="33" y="36"/>
                </a:lnTo>
                <a:lnTo>
                  <a:pt x="34" y="36"/>
                </a:lnTo>
                <a:lnTo>
                  <a:pt x="51" y="26"/>
                </a:lnTo>
                <a:lnTo>
                  <a:pt x="53" y="23"/>
                </a:lnTo>
                <a:lnTo>
                  <a:pt x="55" y="22"/>
                </a:lnTo>
                <a:lnTo>
                  <a:pt x="59" y="19"/>
                </a:lnTo>
                <a:lnTo>
                  <a:pt x="66" y="19"/>
                </a:lnTo>
                <a:lnTo>
                  <a:pt x="76" y="18"/>
                </a:lnTo>
                <a:lnTo>
                  <a:pt x="83" y="18"/>
                </a:lnTo>
                <a:lnTo>
                  <a:pt x="95" y="15"/>
                </a:lnTo>
                <a:lnTo>
                  <a:pt x="105" y="15"/>
                </a:lnTo>
                <a:lnTo>
                  <a:pt x="106" y="13"/>
                </a:lnTo>
                <a:lnTo>
                  <a:pt x="120" y="12"/>
                </a:lnTo>
                <a:lnTo>
                  <a:pt x="125" y="12"/>
                </a:lnTo>
                <a:lnTo>
                  <a:pt x="145" y="9"/>
                </a:lnTo>
                <a:lnTo>
                  <a:pt x="152" y="8"/>
                </a:lnTo>
                <a:lnTo>
                  <a:pt x="164" y="8"/>
                </a:lnTo>
                <a:lnTo>
                  <a:pt x="175" y="5"/>
                </a:lnTo>
                <a:lnTo>
                  <a:pt x="181" y="5"/>
                </a:lnTo>
                <a:lnTo>
                  <a:pt x="185" y="5"/>
                </a:lnTo>
                <a:lnTo>
                  <a:pt x="186" y="4"/>
                </a:lnTo>
                <a:lnTo>
                  <a:pt x="189" y="4"/>
                </a:lnTo>
                <a:lnTo>
                  <a:pt x="195" y="4"/>
                </a:lnTo>
                <a:lnTo>
                  <a:pt x="204" y="2"/>
                </a:lnTo>
                <a:lnTo>
                  <a:pt x="218" y="1"/>
                </a:lnTo>
                <a:lnTo>
                  <a:pt x="220" y="0"/>
                </a:lnTo>
                <a:lnTo>
                  <a:pt x="221" y="6"/>
                </a:lnTo>
                <a:lnTo>
                  <a:pt x="222" y="24"/>
                </a:lnTo>
                <a:lnTo>
                  <a:pt x="225" y="36"/>
                </a:lnTo>
                <a:lnTo>
                  <a:pt x="225" y="41"/>
                </a:lnTo>
                <a:lnTo>
                  <a:pt x="225" y="44"/>
                </a:lnTo>
                <a:lnTo>
                  <a:pt x="227" y="52"/>
                </a:lnTo>
                <a:lnTo>
                  <a:pt x="228" y="55"/>
                </a:lnTo>
                <a:lnTo>
                  <a:pt x="229" y="69"/>
                </a:lnTo>
                <a:lnTo>
                  <a:pt x="231" y="81"/>
                </a:lnTo>
                <a:lnTo>
                  <a:pt x="231" y="84"/>
                </a:lnTo>
                <a:lnTo>
                  <a:pt x="232" y="91"/>
                </a:lnTo>
                <a:lnTo>
                  <a:pt x="232" y="95"/>
                </a:lnTo>
                <a:lnTo>
                  <a:pt x="235" y="109"/>
                </a:lnTo>
                <a:lnTo>
                  <a:pt x="235" y="112"/>
                </a:lnTo>
                <a:lnTo>
                  <a:pt x="236" y="123"/>
                </a:lnTo>
                <a:lnTo>
                  <a:pt x="238" y="128"/>
                </a:lnTo>
              </a:path>
            </a:pathLst>
          </a:custGeom>
          <a:noFill/>
          <a:ln w="63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206" name="Freeform 255"/>
          <p:cNvSpPr>
            <a:spLocks/>
          </p:cNvSpPr>
          <p:nvPr/>
        </p:nvSpPr>
        <p:spPr bwMode="auto">
          <a:xfrm>
            <a:off x="5140325" y="2360613"/>
            <a:ext cx="528638" cy="669925"/>
          </a:xfrm>
          <a:custGeom>
            <a:avLst/>
            <a:gdLst>
              <a:gd name="T0" fmla="*/ 223 w 335"/>
              <a:gd name="T1" fmla="*/ 157 h 455"/>
              <a:gd name="T2" fmla="*/ 219 w 335"/>
              <a:gd name="T3" fmla="*/ 178 h 455"/>
              <a:gd name="T4" fmla="*/ 200 w 335"/>
              <a:gd name="T5" fmla="*/ 199 h 455"/>
              <a:gd name="T6" fmla="*/ 221 w 335"/>
              <a:gd name="T7" fmla="*/ 230 h 455"/>
              <a:gd name="T8" fmla="*/ 236 w 335"/>
              <a:gd name="T9" fmla="*/ 213 h 455"/>
              <a:gd name="T10" fmla="*/ 240 w 335"/>
              <a:gd name="T11" fmla="*/ 190 h 455"/>
              <a:gd name="T12" fmla="*/ 257 w 335"/>
              <a:gd name="T13" fmla="*/ 178 h 455"/>
              <a:gd name="T14" fmla="*/ 285 w 335"/>
              <a:gd name="T15" fmla="*/ 173 h 455"/>
              <a:gd name="T16" fmla="*/ 313 w 335"/>
              <a:gd name="T17" fmla="*/ 241 h 455"/>
              <a:gd name="T18" fmla="*/ 330 w 335"/>
              <a:gd name="T19" fmla="*/ 283 h 455"/>
              <a:gd name="T20" fmla="*/ 313 w 335"/>
              <a:gd name="T21" fmla="*/ 325 h 455"/>
              <a:gd name="T22" fmla="*/ 303 w 335"/>
              <a:gd name="T23" fmla="*/ 326 h 455"/>
              <a:gd name="T24" fmla="*/ 299 w 335"/>
              <a:gd name="T25" fmla="*/ 359 h 455"/>
              <a:gd name="T26" fmla="*/ 284 w 335"/>
              <a:gd name="T27" fmla="*/ 398 h 455"/>
              <a:gd name="T28" fmla="*/ 267 w 335"/>
              <a:gd name="T29" fmla="*/ 435 h 455"/>
              <a:gd name="T30" fmla="*/ 244 w 335"/>
              <a:gd name="T31" fmla="*/ 439 h 455"/>
              <a:gd name="T32" fmla="*/ 197 w 335"/>
              <a:gd name="T33" fmla="*/ 447 h 455"/>
              <a:gd name="T34" fmla="*/ 167 w 335"/>
              <a:gd name="T35" fmla="*/ 452 h 455"/>
              <a:gd name="T36" fmla="*/ 160 w 335"/>
              <a:gd name="T37" fmla="*/ 447 h 455"/>
              <a:gd name="T38" fmla="*/ 131 w 335"/>
              <a:gd name="T39" fmla="*/ 450 h 455"/>
              <a:gd name="T40" fmla="*/ 122 w 335"/>
              <a:gd name="T41" fmla="*/ 452 h 455"/>
              <a:gd name="T42" fmla="*/ 93 w 335"/>
              <a:gd name="T43" fmla="*/ 454 h 455"/>
              <a:gd name="T44" fmla="*/ 63 w 335"/>
              <a:gd name="T45" fmla="*/ 459 h 455"/>
              <a:gd name="T46" fmla="*/ 38 w 335"/>
              <a:gd name="T47" fmla="*/ 461 h 455"/>
              <a:gd name="T48" fmla="*/ 9 w 335"/>
              <a:gd name="T49" fmla="*/ 466 h 455"/>
              <a:gd name="T50" fmla="*/ 24 w 335"/>
              <a:gd name="T51" fmla="*/ 427 h 455"/>
              <a:gd name="T52" fmla="*/ 40 w 335"/>
              <a:gd name="T53" fmla="*/ 350 h 455"/>
              <a:gd name="T54" fmla="*/ 29 w 335"/>
              <a:gd name="T55" fmla="*/ 310 h 455"/>
              <a:gd name="T56" fmla="*/ 4 w 335"/>
              <a:gd name="T57" fmla="*/ 245 h 455"/>
              <a:gd name="T58" fmla="*/ 2 w 335"/>
              <a:gd name="T59" fmla="*/ 214 h 455"/>
              <a:gd name="T60" fmla="*/ 15 w 335"/>
              <a:gd name="T61" fmla="*/ 171 h 455"/>
              <a:gd name="T62" fmla="*/ 15 w 335"/>
              <a:gd name="T63" fmla="*/ 150 h 455"/>
              <a:gd name="T64" fmla="*/ 23 w 335"/>
              <a:gd name="T65" fmla="*/ 125 h 455"/>
              <a:gd name="T66" fmla="*/ 44 w 335"/>
              <a:gd name="T67" fmla="*/ 96 h 455"/>
              <a:gd name="T68" fmla="*/ 56 w 335"/>
              <a:gd name="T69" fmla="*/ 120 h 455"/>
              <a:gd name="T70" fmla="*/ 63 w 335"/>
              <a:gd name="T71" fmla="*/ 123 h 455"/>
              <a:gd name="T72" fmla="*/ 73 w 335"/>
              <a:gd name="T73" fmla="*/ 92 h 455"/>
              <a:gd name="T74" fmla="*/ 78 w 335"/>
              <a:gd name="T75" fmla="*/ 54 h 455"/>
              <a:gd name="T76" fmla="*/ 95 w 335"/>
              <a:gd name="T77" fmla="*/ 42 h 455"/>
              <a:gd name="T78" fmla="*/ 90 w 335"/>
              <a:gd name="T79" fmla="*/ 16 h 455"/>
              <a:gd name="T80" fmla="*/ 110 w 335"/>
              <a:gd name="T81" fmla="*/ 0 h 455"/>
              <a:gd name="T82" fmla="*/ 153 w 335"/>
              <a:gd name="T83" fmla="*/ 12 h 455"/>
              <a:gd name="T84" fmla="*/ 197 w 335"/>
              <a:gd name="T85" fmla="*/ 33 h 455"/>
              <a:gd name="T86" fmla="*/ 230 w 335"/>
              <a:gd name="T87" fmla="*/ 66 h 455"/>
              <a:gd name="T88" fmla="*/ 226 w 335"/>
              <a:gd name="T89" fmla="*/ 82 h 455"/>
              <a:gd name="T90" fmla="*/ 233 w 335"/>
              <a:gd name="T91" fmla="*/ 98 h 45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35"/>
              <a:gd name="T139" fmla="*/ 0 h 455"/>
              <a:gd name="T140" fmla="*/ 335 w 335"/>
              <a:gd name="T141" fmla="*/ 455 h 455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35" h="455">
                <a:moveTo>
                  <a:pt x="238" y="121"/>
                </a:moveTo>
                <a:lnTo>
                  <a:pt x="228" y="149"/>
                </a:lnTo>
                <a:lnTo>
                  <a:pt x="225" y="153"/>
                </a:lnTo>
                <a:lnTo>
                  <a:pt x="224" y="161"/>
                </a:lnTo>
                <a:lnTo>
                  <a:pt x="225" y="167"/>
                </a:lnTo>
                <a:lnTo>
                  <a:pt x="221" y="174"/>
                </a:lnTo>
                <a:lnTo>
                  <a:pt x="212" y="183"/>
                </a:lnTo>
                <a:lnTo>
                  <a:pt x="203" y="188"/>
                </a:lnTo>
                <a:lnTo>
                  <a:pt x="202" y="193"/>
                </a:lnTo>
                <a:lnTo>
                  <a:pt x="202" y="211"/>
                </a:lnTo>
                <a:lnTo>
                  <a:pt x="209" y="220"/>
                </a:lnTo>
                <a:lnTo>
                  <a:pt x="223" y="224"/>
                </a:lnTo>
                <a:lnTo>
                  <a:pt x="228" y="221"/>
                </a:lnTo>
                <a:lnTo>
                  <a:pt x="236" y="210"/>
                </a:lnTo>
                <a:lnTo>
                  <a:pt x="238" y="207"/>
                </a:lnTo>
                <a:lnTo>
                  <a:pt x="243" y="193"/>
                </a:lnTo>
                <a:lnTo>
                  <a:pt x="248" y="190"/>
                </a:lnTo>
                <a:lnTo>
                  <a:pt x="242" y="186"/>
                </a:lnTo>
                <a:lnTo>
                  <a:pt x="249" y="183"/>
                </a:lnTo>
                <a:lnTo>
                  <a:pt x="252" y="178"/>
                </a:lnTo>
                <a:lnTo>
                  <a:pt x="261" y="174"/>
                </a:lnTo>
                <a:lnTo>
                  <a:pt x="271" y="164"/>
                </a:lnTo>
                <a:lnTo>
                  <a:pt x="275" y="164"/>
                </a:lnTo>
                <a:lnTo>
                  <a:pt x="289" y="169"/>
                </a:lnTo>
                <a:lnTo>
                  <a:pt x="297" y="182"/>
                </a:lnTo>
                <a:lnTo>
                  <a:pt x="306" y="201"/>
                </a:lnTo>
                <a:lnTo>
                  <a:pt x="317" y="235"/>
                </a:lnTo>
                <a:lnTo>
                  <a:pt x="320" y="247"/>
                </a:lnTo>
                <a:lnTo>
                  <a:pt x="322" y="257"/>
                </a:lnTo>
                <a:lnTo>
                  <a:pt x="334" y="275"/>
                </a:lnTo>
                <a:lnTo>
                  <a:pt x="331" y="314"/>
                </a:lnTo>
                <a:lnTo>
                  <a:pt x="318" y="328"/>
                </a:lnTo>
                <a:lnTo>
                  <a:pt x="317" y="317"/>
                </a:lnTo>
                <a:lnTo>
                  <a:pt x="321" y="311"/>
                </a:lnTo>
                <a:lnTo>
                  <a:pt x="313" y="311"/>
                </a:lnTo>
                <a:lnTo>
                  <a:pt x="307" y="318"/>
                </a:lnTo>
                <a:lnTo>
                  <a:pt x="304" y="332"/>
                </a:lnTo>
                <a:lnTo>
                  <a:pt x="306" y="338"/>
                </a:lnTo>
                <a:lnTo>
                  <a:pt x="303" y="349"/>
                </a:lnTo>
                <a:lnTo>
                  <a:pt x="297" y="352"/>
                </a:lnTo>
                <a:lnTo>
                  <a:pt x="289" y="364"/>
                </a:lnTo>
                <a:lnTo>
                  <a:pt x="288" y="388"/>
                </a:lnTo>
                <a:lnTo>
                  <a:pt x="275" y="406"/>
                </a:lnTo>
                <a:lnTo>
                  <a:pt x="274" y="421"/>
                </a:lnTo>
                <a:lnTo>
                  <a:pt x="271" y="423"/>
                </a:lnTo>
                <a:lnTo>
                  <a:pt x="263" y="424"/>
                </a:lnTo>
                <a:lnTo>
                  <a:pt x="259" y="424"/>
                </a:lnTo>
                <a:lnTo>
                  <a:pt x="246" y="427"/>
                </a:lnTo>
                <a:lnTo>
                  <a:pt x="238" y="428"/>
                </a:lnTo>
                <a:lnTo>
                  <a:pt x="213" y="433"/>
                </a:lnTo>
                <a:lnTo>
                  <a:pt x="199" y="435"/>
                </a:lnTo>
                <a:lnTo>
                  <a:pt x="196" y="435"/>
                </a:lnTo>
                <a:lnTo>
                  <a:pt x="189" y="437"/>
                </a:lnTo>
                <a:lnTo>
                  <a:pt x="169" y="440"/>
                </a:lnTo>
                <a:lnTo>
                  <a:pt x="164" y="441"/>
                </a:lnTo>
                <a:lnTo>
                  <a:pt x="163" y="434"/>
                </a:lnTo>
                <a:lnTo>
                  <a:pt x="162" y="435"/>
                </a:lnTo>
                <a:lnTo>
                  <a:pt x="148" y="437"/>
                </a:lnTo>
                <a:lnTo>
                  <a:pt x="138" y="438"/>
                </a:lnTo>
                <a:lnTo>
                  <a:pt x="133" y="438"/>
                </a:lnTo>
                <a:lnTo>
                  <a:pt x="130" y="438"/>
                </a:lnTo>
                <a:lnTo>
                  <a:pt x="128" y="440"/>
                </a:lnTo>
                <a:lnTo>
                  <a:pt x="124" y="440"/>
                </a:lnTo>
                <a:lnTo>
                  <a:pt x="119" y="440"/>
                </a:lnTo>
                <a:lnTo>
                  <a:pt x="108" y="442"/>
                </a:lnTo>
                <a:lnTo>
                  <a:pt x="95" y="442"/>
                </a:lnTo>
                <a:lnTo>
                  <a:pt x="88" y="444"/>
                </a:lnTo>
                <a:lnTo>
                  <a:pt x="69" y="447"/>
                </a:lnTo>
                <a:lnTo>
                  <a:pt x="63" y="447"/>
                </a:lnTo>
                <a:lnTo>
                  <a:pt x="49" y="448"/>
                </a:lnTo>
                <a:lnTo>
                  <a:pt x="48" y="449"/>
                </a:lnTo>
                <a:lnTo>
                  <a:pt x="38" y="449"/>
                </a:lnTo>
                <a:lnTo>
                  <a:pt x="26" y="452"/>
                </a:lnTo>
                <a:lnTo>
                  <a:pt x="19" y="452"/>
                </a:lnTo>
                <a:lnTo>
                  <a:pt x="9" y="454"/>
                </a:lnTo>
                <a:lnTo>
                  <a:pt x="2" y="454"/>
                </a:lnTo>
                <a:lnTo>
                  <a:pt x="13" y="442"/>
                </a:lnTo>
                <a:lnTo>
                  <a:pt x="24" y="416"/>
                </a:lnTo>
                <a:lnTo>
                  <a:pt x="33" y="396"/>
                </a:lnTo>
                <a:lnTo>
                  <a:pt x="37" y="377"/>
                </a:lnTo>
                <a:lnTo>
                  <a:pt x="40" y="341"/>
                </a:lnTo>
                <a:lnTo>
                  <a:pt x="38" y="339"/>
                </a:lnTo>
                <a:lnTo>
                  <a:pt x="34" y="314"/>
                </a:lnTo>
                <a:lnTo>
                  <a:pt x="29" y="302"/>
                </a:lnTo>
                <a:lnTo>
                  <a:pt x="11" y="267"/>
                </a:lnTo>
                <a:lnTo>
                  <a:pt x="11" y="265"/>
                </a:lnTo>
                <a:lnTo>
                  <a:pt x="4" y="239"/>
                </a:lnTo>
                <a:lnTo>
                  <a:pt x="6" y="238"/>
                </a:lnTo>
                <a:lnTo>
                  <a:pt x="8" y="228"/>
                </a:lnTo>
                <a:lnTo>
                  <a:pt x="2" y="208"/>
                </a:lnTo>
                <a:lnTo>
                  <a:pt x="0" y="204"/>
                </a:lnTo>
                <a:lnTo>
                  <a:pt x="6" y="188"/>
                </a:lnTo>
                <a:lnTo>
                  <a:pt x="15" y="167"/>
                </a:lnTo>
                <a:lnTo>
                  <a:pt x="15" y="158"/>
                </a:lnTo>
                <a:lnTo>
                  <a:pt x="15" y="150"/>
                </a:lnTo>
                <a:lnTo>
                  <a:pt x="15" y="146"/>
                </a:lnTo>
                <a:lnTo>
                  <a:pt x="11" y="133"/>
                </a:lnTo>
                <a:lnTo>
                  <a:pt x="23" y="123"/>
                </a:lnTo>
                <a:lnTo>
                  <a:pt x="23" y="121"/>
                </a:lnTo>
                <a:lnTo>
                  <a:pt x="23" y="107"/>
                </a:lnTo>
                <a:lnTo>
                  <a:pt x="29" y="107"/>
                </a:lnTo>
                <a:lnTo>
                  <a:pt x="44" y="94"/>
                </a:lnTo>
                <a:lnTo>
                  <a:pt x="59" y="76"/>
                </a:lnTo>
                <a:lnTo>
                  <a:pt x="54" y="93"/>
                </a:lnTo>
                <a:lnTo>
                  <a:pt x="56" y="116"/>
                </a:lnTo>
                <a:lnTo>
                  <a:pt x="63" y="94"/>
                </a:lnTo>
                <a:lnTo>
                  <a:pt x="66" y="107"/>
                </a:lnTo>
                <a:lnTo>
                  <a:pt x="63" y="119"/>
                </a:lnTo>
                <a:lnTo>
                  <a:pt x="66" y="119"/>
                </a:lnTo>
                <a:lnTo>
                  <a:pt x="70" y="105"/>
                </a:lnTo>
                <a:lnTo>
                  <a:pt x="73" y="90"/>
                </a:lnTo>
                <a:lnTo>
                  <a:pt x="70" y="68"/>
                </a:lnTo>
                <a:lnTo>
                  <a:pt x="70" y="64"/>
                </a:lnTo>
                <a:lnTo>
                  <a:pt x="78" y="52"/>
                </a:lnTo>
                <a:lnTo>
                  <a:pt x="90" y="48"/>
                </a:lnTo>
                <a:lnTo>
                  <a:pt x="97" y="47"/>
                </a:lnTo>
                <a:lnTo>
                  <a:pt x="97" y="40"/>
                </a:lnTo>
                <a:lnTo>
                  <a:pt x="88" y="33"/>
                </a:lnTo>
                <a:lnTo>
                  <a:pt x="88" y="19"/>
                </a:lnTo>
                <a:lnTo>
                  <a:pt x="92" y="16"/>
                </a:lnTo>
                <a:lnTo>
                  <a:pt x="92" y="5"/>
                </a:lnTo>
                <a:lnTo>
                  <a:pt x="108" y="4"/>
                </a:lnTo>
                <a:lnTo>
                  <a:pt x="112" y="0"/>
                </a:lnTo>
                <a:lnTo>
                  <a:pt x="116" y="2"/>
                </a:lnTo>
                <a:lnTo>
                  <a:pt x="131" y="9"/>
                </a:lnTo>
                <a:lnTo>
                  <a:pt x="155" y="12"/>
                </a:lnTo>
                <a:lnTo>
                  <a:pt x="163" y="23"/>
                </a:lnTo>
                <a:lnTo>
                  <a:pt x="181" y="26"/>
                </a:lnTo>
                <a:lnTo>
                  <a:pt x="199" y="33"/>
                </a:lnTo>
                <a:lnTo>
                  <a:pt x="212" y="33"/>
                </a:lnTo>
                <a:lnTo>
                  <a:pt x="221" y="48"/>
                </a:lnTo>
                <a:lnTo>
                  <a:pt x="232" y="64"/>
                </a:lnTo>
                <a:lnTo>
                  <a:pt x="224" y="62"/>
                </a:lnTo>
                <a:lnTo>
                  <a:pt x="221" y="71"/>
                </a:lnTo>
                <a:lnTo>
                  <a:pt x="228" y="80"/>
                </a:lnTo>
                <a:lnTo>
                  <a:pt x="232" y="82"/>
                </a:lnTo>
                <a:lnTo>
                  <a:pt x="232" y="84"/>
                </a:lnTo>
                <a:lnTo>
                  <a:pt x="235" y="96"/>
                </a:lnTo>
                <a:lnTo>
                  <a:pt x="238" y="121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207" name="Freeform 256"/>
          <p:cNvSpPr>
            <a:spLocks/>
          </p:cNvSpPr>
          <p:nvPr/>
        </p:nvSpPr>
        <p:spPr bwMode="auto">
          <a:xfrm>
            <a:off x="4633913" y="2135188"/>
            <a:ext cx="830262" cy="374650"/>
          </a:xfrm>
          <a:custGeom>
            <a:avLst/>
            <a:gdLst>
              <a:gd name="T0" fmla="*/ 289 w 525"/>
              <a:gd name="T1" fmla="*/ 181 h 254"/>
              <a:gd name="T2" fmla="*/ 274 w 525"/>
              <a:gd name="T3" fmla="*/ 182 h 254"/>
              <a:gd name="T4" fmla="*/ 260 w 525"/>
              <a:gd name="T5" fmla="*/ 175 h 254"/>
              <a:gd name="T6" fmla="*/ 230 w 525"/>
              <a:gd name="T7" fmla="*/ 244 h 254"/>
              <a:gd name="T8" fmla="*/ 224 w 525"/>
              <a:gd name="T9" fmla="*/ 261 h 254"/>
              <a:gd name="T10" fmla="*/ 198 w 525"/>
              <a:gd name="T11" fmla="*/ 192 h 254"/>
              <a:gd name="T12" fmla="*/ 187 w 525"/>
              <a:gd name="T13" fmla="*/ 188 h 254"/>
              <a:gd name="T14" fmla="*/ 181 w 525"/>
              <a:gd name="T15" fmla="*/ 188 h 254"/>
              <a:gd name="T16" fmla="*/ 179 w 525"/>
              <a:gd name="T17" fmla="*/ 178 h 254"/>
              <a:gd name="T18" fmla="*/ 165 w 525"/>
              <a:gd name="T19" fmla="*/ 170 h 254"/>
              <a:gd name="T20" fmla="*/ 137 w 525"/>
              <a:gd name="T21" fmla="*/ 170 h 254"/>
              <a:gd name="T22" fmla="*/ 129 w 525"/>
              <a:gd name="T23" fmla="*/ 167 h 254"/>
              <a:gd name="T24" fmla="*/ 114 w 525"/>
              <a:gd name="T25" fmla="*/ 162 h 254"/>
              <a:gd name="T26" fmla="*/ 103 w 525"/>
              <a:gd name="T27" fmla="*/ 155 h 254"/>
              <a:gd name="T28" fmla="*/ 38 w 525"/>
              <a:gd name="T29" fmla="*/ 143 h 254"/>
              <a:gd name="T30" fmla="*/ 15 w 525"/>
              <a:gd name="T31" fmla="*/ 123 h 254"/>
              <a:gd name="T32" fmla="*/ 12 w 525"/>
              <a:gd name="T33" fmla="*/ 109 h 254"/>
              <a:gd name="T34" fmla="*/ 37 w 525"/>
              <a:gd name="T35" fmla="*/ 90 h 254"/>
              <a:gd name="T36" fmla="*/ 55 w 525"/>
              <a:gd name="T37" fmla="*/ 84 h 254"/>
              <a:gd name="T38" fmla="*/ 106 w 525"/>
              <a:gd name="T39" fmla="*/ 56 h 254"/>
              <a:gd name="T40" fmla="*/ 127 w 525"/>
              <a:gd name="T41" fmla="*/ 30 h 254"/>
              <a:gd name="T42" fmla="*/ 139 w 525"/>
              <a:gd name="T43" fmla="*/ 13 h 254"/>
              <a:gd name="T44" fmla="*/ 168 w 525"/>
              <a:gd name="T45" fmla="*/ 0 h 254"/>
              <a:gd name="T46" fmla="*/ 188 w 525"/>
              <a:gd name="T47" fmla="*/ 4 h 254"/>
              <a:gd name="T48" fmla="*/ 154 w 525"/>
              <a:gd name="T49" fmla="*/ 31 h 254"/>
              <a:gd name="T50" fmla="*/ 145 w 525"/>
              <a:gd name="T51" fmla="*/ 47 h 254"/>
              <a:gd name="T52" fmla="*/ 140 w 525"/>
              <a:gd name="T53" fmla="*/ 63 h 254"/>
              <a:gd name="T54" fmla="*/ 170 w 525"/>
              <a:gd name="T55" fmla="*/ 63 h 254"/>
              <a:gd name="T56" fmla="*/ 206 w 525"/>
              <a:gd name="T57" fmla="*/ 77 h 254"/>
              <a:gd name="T58" fmla="*/ 244 w 525"/>
              <a:gd name="T59" fmla="*/ 102 h 254"/>
              <a:gd name="T60" fmla="*/ 277 w 525"/>
              <a:gd name="T61" fmla="*/ 96 h 254"/>
              <a:gd name="T62" fmla="*/ 280 w 525"/>
              <a:gd name="T63" fmla="*/ 96 h 254"/>
              <a:gd name="T64" fmla="*/ 317 w 525"/>
              <a:gd name="T65" fmla="*/ 74 h 254"/>
              <a:gd name="T66" fmla="*/ 343 w 525"/>
              <a:gd name="T67" fmla="*/ 70 h 254"/>
              <a:gd name="T68" fmla="*/ 380 w 525"/>
              <a:gd name="T69" fmla="*/ 56 h 254"/>
              <a:gd name="T70" fmla="*/ 396 w 525"/>
              <a:gd name="T71" fmla="*/ 81 h 254"/>
              <a:gd name="T72" fmla="*/ 420 w 525"/>
              <a:gd name="T73" fmla="*/ 82 h 254"/>
              <a:gd name="T74" fmla="*/ 434 w 525"/>
              <a:gd name="T75" fmla="*/ 86 h 254"/>
              <a:gd name="T76" fmla="*/ 455 w 525"/>
              <a:gd name="T77" fmla="*/ 74 h 254"/>
              <a:gd name="T78" fmla="*/ 464 w 525"/>
              <a:gd name="T79" fmla="*/ 70 h 254"/>
              <a:gd name="T80" fmla="*/ 466 w 525"/>
              <a:gd name="T81" fmla="*/ 86 h 254"/>
              <a:gd name="T82" fmla="*/ 479 w 525"/>
              <a:gd name="T83" fmla="*/ 111 h 254"/>
              <a:gd name="T84" fmla="*/ 488 w 525"/>
              <a:gd name="T85" fmla="*/ 119 h 254"/>
              <a:gd name="T86" fmla="*/ 499 w 525"/>
              <a:gd name="T87" fmla="*/ 115 h 254"/>
              <a:gd name="T88" fmla="*/ 520 w 525"/>
              <a:gd name="T89" fmla="*/ 122 h 254"/>
              <a:gd name="T90" fmla="*/ 500 w 525"/>
              <a:gd name="T91" fmla="*/ 131 h 254"/>
              <a:gd name="T92" fmla="*/ 482 w 525"/>
              <a:gd name="T93" fmla="*/ 131 h 254"/>
              <a:gd name="T94" fmla="*/ 455 w 525"/>
              <a:gd name="T95" fmla="*/ 137 h 254"/>
              <a:gd name="T96" fmla="*/ 430 w 525"/>
              <a:gd name="T97" fmla="*/ 133 h 254"/>
              <a:gd name="T98" fmla="*/ 406 w 525"/>
              <a:gd name="T99" fmla="*/ 136 h 254"/>
              <a:gd name="T100" fmla="*/ 369 w 525"/>
              <a:gd name="T101" fmla="*/ 131 h 254"/>
              <a:gd name="T102" fmla="*/ 353 w 525"/>
              <a:gd name="T103" fmla="*/ 147 h 254"/>
              <a:gd name="T104" fmla="*/ 339 w 525"/>
              <a:gd name="T105" fmla="*/ 152 h 254"/>
              <a:gd name="T106" fmla="*/ 315 w 525"/>
              <a:gd name="T107" fmla="*/ 154 h 25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525"/>
              <a:gd name="T163" fmla="*/ 0 h 254"/>
              <a:gd name="T164" fmla="*/ 525 w 525"/>
              <a:gd name="T165" fmla="*/ 254 h 25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525" h="254">
                <a:moveTo>
                  <a:pt x="305" y="172"/>
                </a:moveTo>
                <a:lnTo>
                  <a:pt x="291" y="175"/>
                </a:lnTo>
                <a:lnTo>
                  <a:pt x="282" y="162"/>
                </a:lnTo>
                <a:lnTo>
                  <a:pt x="276" y="176"/>
                </a:lnTo>
                <a:lnTo>
                  <a:pt x="265" y="176"/>
                </a:lnTo>
                <a:lnTo>
                  <a:pt x="262" y="169"/>
                </a:lnTo>
                <a:lnTo>
                  <a:pt x="246" y="201"/>
                </a:lnTo>
                <a:lnTo>
                  <a:pt x="232" y="236"/>
                </a:lnTo>
                <a:lnTo>
                  <a:pt x="225" y="250"/>
                </a:lnTo>
                <a:lnTo>
                  <a:pt x="226" y="253"/>
                </a:lnTo>
                <a:lnTo>
                  <a:pt x="219" y="250"/>
                </a:lnTo>
                <a:lnTo>
                  <a:pt x="200" y="186"/>
                </a:lnTo>
                <a:lnTo>
                  <a:pt x="197" y="184"/>
                </a:lnTo>
                <a:lnTo>
                  <a:pt x="189" y="182"/>
                </a:lnTo>
                <a:lnTo>
                  <a:pt x="189" y="180"/>
                </a:lnTo>
                <a:lnTo>
                  <a:pt x="183" y="182"/>
                </a:lnTo>
                <a:lnTo>
                  <a:pt x="179" y="179"/>
                </a:lnTo>
                <a:lnTo>
                  <a:pt x="181" y="172"/>
                </a:lnTo>
                <a:lnTo>
                  <a:pt x="178" y="168"/>
                </a:lnTo>
                <a:lnTo>
                  <a:pt x="167" y="164"/>
                </a:lnTo>
                <a:lnTo>
                  <a:pt x="147" y="162"/>
                </a:lnTo>
                <a:lnTo>
                  <a:pt x="139" y="164"/>
                </a:lnTo>
                <a:lnTo>
                  <a:pt x="134" y="161"/>
                </a:lnTo>
                <a:lnTo>
                  <a:pt x="129" y="161"/>
                </a:lnTo>
                <a:lnTo>
                  <a:pt x="121" y="161"/>
                </a:lnTo>
                <a:lnTo>
                  <a:pt x="114" y="157"/>
                </a:lnTo>
                <a:lnTo>
                  <a:pt x="110" y="155"/>
                </a:lnTo>
                <a:lnTo>
                  <a:pt x="103" y="151"/>
                </a:lnTo>
                <a:lnTo>
                  <a:pt x="44" y="140"/>
                </a:lnTo>
                <a:lnTo>
                  <a:pt x="38" y="139"/>
                </a:lnTo>
                <a:lnTo>
                  <a:pt x="23" y="133"/>
                </a:lnTo>
                <a:lnTo>
                  <a:pt x="15" y="119"/>
                </a:lnTo>
                <a:lnTo>
                  <a:pt x="0" y="112"/>
                </a:lnTo>
                <a:lnTo>
                  <a:pt x="12" y="105"/>
                </a:lnTo>
                <a:lnTo>
                  <a:pt x="29" y="97"/>
                </a:lnTo>
                <a:lnTo>
                  <a:pt x="37" y="88"/>
                </a:lnTo>
                <a:lnTo>
                  <a:pt x="47" y="82"/>
                </a:lnTo>
                <a:lnTo>
                  <a:pt x="55" y="82"/>
                </a:lnTo>
                <a:lnTo>
                  <a:pt x="84" y="70"/>
                </a:lnTo>
                <a:lnTo>
                  <a:pt x="106" y="54"/>
                </a:lnTo>
                <a:lnTo>
                  <a:pt x="110" y="45"/>
                </a:lnTo>
                <a:lnTo>
                  <a:pt x="127" y="30"/>
                </a:lnTo>
                <a:lnTo>
                  <a:pt x="134" y="25"/>
                </a:lnTo>
                <a:lnTo>
                  <a:pt x="141" y="13"/>
                </a:lnTo>
                <a:lnTo>
                  <a:pt x="161" y="2"/>
                </a:lnTo>
                <a:lnTo>
                  <a:pt x="170" y="0"/>
                </a:lnTo>
                <a:lnTo>
                  <a:pt x="189" y="1"/>
                </a:lnTo>
                <a:lnTo>
                  <a:pt x="190" y="4"/>
                </a:lnTo>
                <a:lnTo>
                  <a:pt x="172" y="18"/>
                </a:lnTo>
                <a:lnTo>
                  <a:pt x="156" y="31"/>
                </a:lnTo>
                <a:lnTo>
                  <a:pt x="154" y="37"/>
                </a:lnTo>
                <a:lnTo>
                  <a:pt x="147" y="45"/>
                </a:lnTo>
                <a:lnTo>
                  <a:pt x="147" y="52"/>
                </a:lnTo>
                <a:lnTo>
                  <a:pt x="142" y="61"/>
                </a:lnTo>
                <a:lnTo>
                  <a:pt x="157" y="61"/>
                </a:lnTo>
                <a:lnTo>
                  <a:pt x="172" y="61"/>
                </a:lnTo>
                <a:lnTo>
                  <a:pt x="196" y="63"/>
                </a:lnTo>
                <a:lnTo>
                  <a:pt x="208" y="75"/>
                </a:lnTo>
                <a:lnTo>
                  <a:pt x="229" y="100"/>
                </a:lnTo>
                <a:lnTo>
                  <a:pt x="246" y="98"/>
                </a:lnTo>
                <a:lnTo>
                  <a:pt x="273" y="97"/>
                </a:lnTo>
                <a:lnTo>
                  <a:pt x="279" y="94"/>
                </a:lnTo>
                <a:lnTo>
                  <a:pt x="276" y="90"/>
                </a:lnTo>
                <a:lnTo>
                  <a:pt x="282" y="94"/>
                </a:lnTo>
                <a:lnTo>
                  <a:pt x="290" y="93"/>
                </a:lnTo>
                <a:lnTo>
                  <a:pt x="319" y="72"/>
                </a:lnTo>
                <a:lnTo>
                  <a:pt x="337" y="66"/>
                </a:lnTo>
                <a:lnTo>
                  <a:pt x="345" y="68"/>
                </a:lnTo>
                <a:lnTo>
                  <a:pt x="365" y="65"/>
                </a:lnTo>
                <a:lnTo>
                  <a:pt x="382" y="54"/>
                </a:lnTo>
                <a:lnTo>
                  <a:pt x="400" y="50"/>
                </a:lnTo>
                <a:lnTo>
                  <a:pt x="400" y="79"/>
                </a:lnTo>
                <a:lnTo>
                  <a:pt x="405" y="82"/>
                </a:lnTo>
                <a:lnTo>
                  <a:pt x="424" y="80"/>
                </a:lnTo>
                <a:lnTo>
                  <a:pt x="432" y="77"/>
                </a:lnTo>
                <a:lnTo>
                  <a:pt x="438" y="84"/>
                </a:lnTo>
                <a:lnTo>
                  <a:pt x="447" y="73"/>
                </a:lnTo>
                <a:lnTo>
                  <a:pt x="459" y="72"/>
                </a:lnTo>
                <a:lnTo>
                  <a:pt x="463" y="66"/>
                </a:lnTo>
                <a:lnTo>
                  <a:pt x="468" y="68"/>
                </a:lnTo>
                <a:lnTo>
                  <a:pt x="470" y="70"/>
                </a:lnTo>
                <a:lnTo>
                  <a:pt x="470" y="84"/>
                </a:lnTo>
                <a:lnTo>
                  <a:pt x="476" y="104"/>
                </a:lnTo>
                <a:lnTo>
                  <a:pt x="483" y="107"/>
                </a:lnTo>
                <a:lnTo>
                  <a:pt x="488" y="115"/>
                </a:lnTo>
                <a:lnTo>
                  <a:pt x="492" y="115"/>
                </a:lnTo>
                <a:lnTo>
                  <a:pt x="497" y="108"/>
                </a:lnTo>
                <a:lnTo>
                  <a:pt x="503" y="111"/>
                </a:lnTo>
                <a:lnTo>
                  <a:pt x="511" y="108"/>
                </a:lnTo>
                <a:lnTo>
                  <a:pt x="524" y="118"/>
                </a:lnTo>
                <a:lnTo>
                  <a:pt x="514" y="126"/>
                </a:lnTo>
                <a:lnTo>
                  <a:pt x="504" y="127"/>
                </a:lnTo>
                <a:lnTo>
                  <a:pt x="494" y="125"/>
                </a:lnTo>
                <a:lnTo>
                  <a:pt x="486" y="127"/>
                </a:lnTo>
                <a:lnTo>
                  <a:pt x="478" y="125"/>
                </a:lnTo>
                <a:lnTo>
                  <a:pt x="459" y="133"/>
                </a:lnTo>
                <a:lnTo>
                  <a:pt x="438" y="125"/>
                </a:lnTo>
                <a:lnTo>
                  <a:pt x="434" y="129"/>
                </a:lnTo>
                <a:lnTo>
                  <a:pt x="432" y="148"/>
                </a:lnTo>
                <a:lnTo>
                  <a:pt x="410" y="132"/>
                </a:lnTo>
                <a:lnTo>
                  <a:pt x="400" y="129"/>
                </a:lnTo>
                <a:lnTo>
                  <a:pt x="371" y="127"/>
                </a:lnTo>
                <a:lnTo>
                  <a:pt x="365" y="139"/>
                </a:lnTo>
                <a:lnTo>
                  <a:pt x="355" y="143"/>
                </a:lnTo>
                <a:lnTo>
                  <a:pt x="347" y="144"/>
                </a:lnTo>
                <a:lnTo>
                  <a:pt x="341" y="148"/>
                </a:lnTo>
                <a:lnTo>
                  <a:pt x="327" y="145"/>
                </a:lnTo>
                <a:lnTo>
                  <a:pt x="317" y="150"/>
                </a:lnTo>
                <a:lnTo>
                  <a:pt x="305" y="172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49" name="Freeform 257"/>
          <p:cNvSpPr>
            <a:spLocks/>
          </p:cNvSpPr>
          <p:nvPr/>
        </p:nvSpPr>
        <p:spPr bwMode="auto">
          <a:xfrm>
            <a:off x="5327650" y="2346325"/>
            <a:ext cx="38100" cy="34925"/>
          </a:xfrm>
          <a:custGeom>
            <a:avLst/>
            <a:gdLst>
              <a:gd name="T0" fmla="*/ 0 w 24"/>
              <a:gd name="T1" fmla="*/ 2147483647 h 23"/>
              <a:gd name="T2" fmla="*/ 0 w 24"/>
              <a:gd name="T3" fmla="*/ 0 h 23"/>
              <a:gd name="T4" fmla="*/ 2147483647 w 24"/>
              <a:gd name="T5" fmla="*/ 2147483647 h 23"/>
              <a:gd name="T6" fmla="*/ 2147483647 w 24"/>
              <a:gd name="T7" fmla="*/ 2147483647 h 23"/>
              <a:gd name="T8" fmla="*/ 0 w 24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23"/>
              <a:gd name="T17" fmla="*/ 24 w 24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23">
                <a:moveTo>
                  <a:pt x="0" y="6"/>
                </a:moveTo>
                <a:lnTo>
                  <a:pt x="0" y="0"/>
                </a:lnTo>
                <a:lnTo>
                  <a:pt x="23" y="17"/>
                </a:lnTo>
                <a:lnTo>
                  <a:pt x="13" y="22"/>
                </a:lnTo>
                <a:lnTo>
                  <a:pt x="0" y="6"/>
                </a:lnTo>
              </a:path>
            </a:pathLst>
          </a:custGeom>
          <a:solidFill>
            <a:schemeClr val="bg1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150" name="Freeform 258"/>
          <p:cNvSpPr>
            <a:spLocks/>
          </p:cNvSpPr>
          <p:nvPr/>
        </p:nvSpPr>
        <p:spPr bwMode="auto">
          <a:xfrm>
            <a:off x="4775200" y="2065338"/>
            <a:ext cx="36513" cy="33337"/>
          </a:xfrm>
          <a:custGeom>
            <a:avLst/>
            <a:gdLst>
              <a:gd name="T0" fmla="*/ 0 w 23"/>
              <a:gd name="T1" fmla="*/ 2147483647 h 23"/>
              <a:gd name="T2" fmla="*/ 2147483647 w 23"/>
              <a:gd name="T3" fmla="*/ 0 h 23"/>
              <a:gd name="T4" fmla="*/ 2147483647 w 23"/>
              <a:gd name="T5" fmla="*/ 2147483647 h 23"/>
              <a:gd name="T6" fmla="*/ 2147483647 w 23"/>
              <a:gd name="T7" fmla="*/ 2147483647 h 23"/>
              <a:gd name="T8" fmla="*/ 0 w 23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23"/>
              <a:gd name="T17" fmla="*/ 23 w 23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23">
                <a:moveTo>
                  <a:pt x="0" y="7"/>
                </a:moveTo>
                <a:lnTo>
                  <a:pt x="22" y="0"/>
                </a:lnTo>
                <a:lnTo>
                  <a:pt x="19" y="7"/>
                </a:lnTo>
                <a:lnTo>
                  <a:pt x="13" y="22"/>
                </a:lnTo>
                <a:lnTo>
                  <a:pt x="0" y="7"/>
                </a:lnTo>
              </a:path>
            </a:pathLst>
          </a:custGeom>
          <a:solidFill>
            <a:schemeClr val="bg1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210" name="Freeform 259"/>
          <p:cNvSpPr>
            <a:spLocks/>
          </p:cNvSpPr>
          <p:nvPr/>
        </p:nvSpPr>
        <p:spPr bwMode="auto">
          <a:xfrm>
            <a:off x="5400675" y="2886075"/>
            <a:ext cx="569913" cy="609600"/>
          </a:xfrm>
          <a:custGeom>
            <a:avLst/>
            <a:gdLst>
              <a:gd name="T0" fmla="*/ 118 w 361"/>
              <a:gd name="T1" fmla="*/ 402 h 413"/>
              <a:gd name="T2" fmla="*/ 105 w 361"/>
              <a:gd name="T3" fmla="*/ 399 h 413"/>
              <a:gd name="T4" fmla="*/ 87 w 361"/>
              <a:gd name="T5" fmla="*/ 396 h 413"/>
              <a:gd name="T6" fmla="*/ 82 w 361"/>
              <a:gd name="T7" fmla="*/ 385 h 413"/>
              <a:gd name="T8" fmla="*/ 62 w 361"/>
              <a:gd name="T9" fmla="*/ 367 h 413"/>
              <a:gd name="T10" fmla="*/ 40 w 361"/>
              <a:gd name="T11" fmla="*/ 367 h 413"/>
              <a:gd name="T12" fmla="*/ 34 w 361"/>
              <a:gd name="T13" fmla="*/ 369 h 413"/>
              <a:gd name="T14" fmla="*/ 30 w 361"/>
              <a:gd name="T15" fmla="*/ 333 h 413"/>
              <a:gd name="T16" fmla="*/ 29 w 361"/>
              <a:gd name="T17" fmla="*/ 322 h 413"/>
              <a:gd name="T18" fmla="*/ 26 w 361"/>
              <a:gd name="T19" fmla="*/ 304 h 413"/>
              <a:gd name="T20" fmla="*/ 23 w 361"/>
              <a:gd name="T21" fmla="*/ 281 h 413"/>
              <a:gd name="T22" fmla="*/ 20 w 361"/>
              <a:gd name="T23" fmla="*/ 259 h 413"/>
              <a:gd name="T24" fmla="*/ 18 w 361"/>
              <a:gd name="T25" fmla="*/ 234 h 413"/>
              <a:gd name="T26" fmla="*/ 16 w 361"/>
              <a:gd name="T27" fmla="*/ 208 h 413"/>
              <a:gd name="T28" fmla="*/ 13 w 361"/>
              <a:gd name="T29" fmla="*/ 189 h 413"/>
              <a:gd name="T30" fmla="*/ 9 w 361"/>
              <a:gd name="T31" fmla="*/ 164 h 413"/>
              <a:gd name="T32" fmla="*/ 6 w 361"/>
              <a:gd name="T33" fmla="*/ 134 h 413"/>
              <a:gd name="T34" fmla="*/ 4 w 361"/>
              <a:gd name="T35" fmla="*/ 118 h 413"/>
              <a:gd name="T36" fmla="*/ 0 w 361"/>
              <a:gd name="T37" fmla="*/ 84 h 413"/>
              <a:gd name="T38" fmla="*/ 31 w 361"/>
              <a:gd name="T39" fmla="*/ 78 h 413"/>
              <a:gd name="T40" fmla="*/ 73 w 361"/>
              <a:gd name="T41" fmla="*/ 71 h 413"/>
              <a:gd name="T42" fmla="*/ 96 w 361"/>
              <a:gd name="T43" fmla="*/ 67 h 413"/>
              <a:gd name="T44" fmla="*/ 121 w 361"/>
              <a:gd name="T45" fmla="*/ 71 h 413"/>
              <a:gd name="T46" fmla="*/ 163 w 361"/>
              <a:gd name="T47" fmla="*/ 78 h 413"/>
              <a:gd name="T48" fmla="*/ 185 w 361"/>
              <a:gd name="T49" fmla="*/ 92 h 413"/>
              <a:gd name="T50" fmla="*/ 213 w 361"/>
              <a:gd name="T51" fmla="*/ 77 h 413"/>
              <a:gd name="T52" fmla="*/ 244 w 361"/>
              <a:gd name="T53" fmla="*/ 71 h 413"/>
              <a:gd name="T54" fmla="*/ 269 w 361"/>
              <a:gd name="T55" fmla="*/ 40 h 413"/>
              <a:gd name="T56" fmla="*/ 330 w 361"/>
              <a:gd name="T57" fmla="*/ 0 h 413"/>
              <a:gd name="T58" fmla="*/ 336 w 361"/>
              <a:gd name="T59" fmla="*/ 29 h 413"/>
              <a:gd name="T60" fmla="*/ 340 w 361"/>
              <a:gd name="T61" fmla="*/ 54 h 413"/>
              <a:gd name="T62" fmla="*/ 346 w 361"/>
              <a:gd name="T63" fmla="*/ 92 h 413"/>
              <a:gd name="T64" fmla="*/ 350 w 361"/>
              <a:gd name="T65" fmla="*/ 110 h 413"/>
              <a:gd name="T66" fmla="*/ 351 w 361"/>
              <a:gd name="T67" fmla="*/ 123 h 413"/>
              <a:gd name="T68" fmla="*/ 356 w 361"/>
              <a:gd name="T69" fmla="*/ 148 h 413"/>
              <a:gd name="T70" fmla="*/ 346 w 361"/>
              <a:gd name="T71" fmla="*/ 155 h 413"/>
              <a:gd name="T72" fmla="*/ 351 w 361"/>
              <a:gd name="T73" fmla="*/ 176 h 413"/>
              <a:gd name="T74" fmla="*/ 351 w 361"/>
              <a:gd name="T75" fmla="*/ 198 h 413"/>
              <a:gd name="T76" fmla="*/ 350 w 361"/>
              <a:gd name="T77" fmla="*/ 218 h 413"/>
              <a:gd name="T78" fmla="*/ 346 w 361"/>
              <a:gd name="T79" fmla="*/ 239 h 413"/>
              <a:gd name="T80" fmla="*/ 346 w 361"/>
              <a:gd name="T81" fmla="*/ 264 h 413"/>
              <a:gd name="T82" fmla="*/ 335 w 361"/>
              <a:gd name="T83" fmla="*/ 276 h 413"/>
              <a:gd name="T84" fmla="*/ 329 w 361"/>
              <a:gd name="T85" fmla="*/ 287 h 413"/>
              <a:gd name="T86" fmla="*/ 311 w 361"/>
              <a:gd name="T87" fmla="*/ 304 h 413"/>
              <a:gd name="T88" fmla="*/ 286 w 361"/>
              <a:gd name="T89" fmla="*/ 318 h 413"/>
              <a:gd name="T90" fmla="*/ 282 w 361"/>
              <a:gd name="T91" fmla="*/ 326 h 413"/>
              <a:gd name="T92" fmla="*/ 285 w 361"/>
              <a:gd name="T93" fmla="*/ 336 h 413"/>
              <a:gd name="T94" fmla="*/ 275 w 361"/>
              <a:gd name="T95" fmla="*/ 361 h 413"/>
              <a:gd name="T96" fmla="*/ 260 w 361"/>
              <a:gd name="T97" fmla="*/ 354 h 413"/>
              <a:gd name="T98" fmla="*/ 256 w 361"/>
              <a:gd name="T99" fmla="*/ 398 h 413"/>
              <a:gd name="T100" fmla="*/ 250 w 361"/>
              <a:gd name="T101" fmla="*/ 399 h 413"/>
              <a:gd name="T102" fmla="*/ 237 w 361"/>
              <a:gd name="T103" fmla="*/ 422 h 413"/>
              <a:gd name="T104" fmla="*/ 220 w 361"/>
              <a:gd name="T105" fmla="*/ 413 h 413"/>
              <a:gd name="T106" fmla="*/ 202 w 361"/>
              <a:gd name="T107" fmla="*/ 402 h 413"/>
              <a:gd name="T108" fmla="*/ 178 w 361"/>
              <a:gd name="T109" fmla="*/ 406 h 413"/>
              <a:gd name="T110" fmla="*/ 167 w 361"/>
              <a:gd name="T111" fmla="*/ 412 h 413"/>
              <a:gd name="T112" fmla="*/ 138 w 361"/>
              <a:gd name="T113" fmla="*/ 406 h 413"/>
              <a:gd name="T114" fmla="*/ 132 w 361"/>
              <a:gd name="T115" fmla="*/ 412 h 41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61"/>
              <a:gd name="T175" fmla="*/ 0 h 413"/>
              <a:gd name="T176" fmla="*/ 361 w 361"/>
              <a:gd name="T177" fmla="*/ 413 h 41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61" h="413">
                <a:moveTo>
                  <a:pt x="134" y="402"/>
                </a:moveTo>
                <a:lnTo>
                  <a:pt x="130" y="402"/>
                </a:lnTo>
                <a:lnTo>
                  <a:pt x="120" y="392"/>
                </a:lnTo>
                <a:lnTo>
                  <a:pt x="116" y="389"/>
                </a:lnTo>
                <a:lnTo>
                  <a:pt x="108" y="389"/>
                </a:lnTo>
                <a:lnTo>
                  <a:pt x="107" y="389"/>
                </a:lnTo>
                <a:lnTo>
                  <a:pt x="104" y="392"/>
                </a:lnTo>
                <a:lnTo>
                  <a:pt x="97" y="391"/>
                </a:lnTo>
                <a:lnTo>
                  <a:pt x="87" y="386"/>
                </a:lnTo>
                <a:lnTo>
                  <a:pt x="87" y="382"/>
                </a:lnTo>
                <a:lnTo>
                  <a:pt x="84" y="378"/>
                </a:lnTo>
                <a:lnTo>
                  <a:pt x="82" y="375"/>
                </a:lnTo>
                <a:lnTo>
                  <a:pt x="77" y="367"/>
                </a:lnTo>
                <a:lnTo>
                  <a:pt x="73" y="366"/>
                </a:lnTo>
                <a:lnTo>
                  <a:pt x="62" y="359"/>
                </a:lnTo>
                <a:lnTo>
                  <a:pt x="61" y="361"/>
                </a:lnTo>
                <a:lnTo>
                  <a:pt x="51" y="364"/>
                </a:lnTo>
                <a:lnTo>
                  <a:pt x="40" y="359"/>
                </a:lnTo>
                <a:lnTo>
                  <a:pt x="37" y="361"/>
                </a:lnTo>
                <a:lnTo>
                  <a:pt x="34" y="363"/>
                </a:lnTo>
                <a:lnTo>
                  <a:pt x="34" y="361"/>
                </a:lnTo>
                <a:lnTo>
                  <a:pt x="34" y="356"/>
                </a:lnTo>
                <a:lnTo>
                  <a:pt x="33" y="342"/>
                </a:lnTo>
                <a:lnTo>
                  <a:pt x="30" y="325"/>
                </a:lnTo>
                <a:lnTo>
                  <a:pt x="30" y="321"/>
                </a:lnTo>
                <a:lnTo>
                  <a:pt x="29" y="318"/>
                </a:lnTo>
                <a:lnTo>
                  <a:pt x="29" y="314"/>
                </a:lnTo>
                <a:lnTo>
                  <a:pt x="27" y="310"/>
                </a:lnTo>
                <a:lnTo>
                  <a:pt x="27" y="309"/>
                </a:lnTo>
                <a:lnTo>
                  <a:pt x="26" y="296"/>
                </a:lnTo>
                <a:lnTo>
                  <a:pt x="25" y="285"/>
                </a:lnTo>
                <a:lnTo>
                  <a:pt x="25" y="281"/>
                </a:lnTo>
                <a:lnTo>
                  <a:pt x="23" y="275"/>
                </a:lnTo>
                <a:lnTo>
                  <a:pt x="23" y="265"/>
                </a:lnTo>
                <a:lnTo>
                  <a:pt x="20" y="253"/>
                </a:lnTo>
                <a:lnTo>
                  <a:pt x="20" y="239"/>
                </a:lnTo>
                <a:lnTo>
                  <a:pt x="19" y="232"/>
                </a:lnTo>
                <a:lnTo>
                  <a:pt x="18" y="228"/>
                </a:lnTo>
                <a:lnTo>
                  <a:pt x="18" y="221"/>
                </a:lnTo>
                <a:lnTo>
                  <a:pt x="16" y="211"/>
                </a:lnTo>
                <a:lnTo>
                  <a:pt x="16" y="204"/>
                </a:lnTo>
                <a:lnTo>
                  <a:pt x="15" y="199"/>
                </a:lnTo>
                <a:lnTo>
                  <a:pt x="13" y="187"/>
                </a:lnTo>
                <a:lnTo>
                  <a:pt x="13" y="185"/>
                </a:lnTo>
                <a:lnTo>
                  <a:pt x="11" y="171"/>
                </a:lnTo>
                <a:lnTo>
                  <a:pt x="11" y="167"/>
                </a:lnTo>
                <a:lnTo>
                  <a:pt x="9" y="160"/>
                </a:lnTo>
                <a:lnTo>
                  <a:pt x="9" y="157"/>
                </a:lnTo>
                <a:lnTo>
                  <a:pt x="8" y="144"/>
                </a:lnTo>
                <a:lnTo>
                  <a:pt x="6" y="130"/>
                </a:lnTo>
                <a:lnTo>
                  <a:pt x="5" y="128"/>
                </a:lnTo>
                <a:lnTo>
                  <a:pt x="4" y="119"/>
                </a:lnTo>
                <a:lnTo>
                  <a:pt x="4" y="116"/>
                </a:lnTo>
                <a:lnTo>
                  <a:pt x="4" y="111"/>
                </a:lnTo>
                <a:lnTo>
                  <a:pt x="1" y="100"/>
                </a:lnTo>
                <a:lnTo>
                  <a:pt x="0" y="82"/>
                </a:lnTo>
                <a:lnTo>
                  <a:pt x="4" y="80"/>
                </a:lnTo>
                <a:lnTo>
                  <a:pt x="25" y="77"/>
                </a:lnTo>
                <a:lnTo>
                  <a:pt x="31" y="76"/>
                </a:lnTo>
                <a:lnTo>
                  <a:pt x="34" y="76"/>
                </a:lnTo>
                <a:lnTo>
                  <a:pt x="48" y="73"/>
                </a:lnTo>
                <a:lnTo>
                  <a:pt x="73" y="69"/>
                </a:lnTo>
                <a:lnTo>
                  <a:pt x="82" y="68"/>
                </a:lnTo>
                <a:lnTo>
                  <a:pt x="94" y="65"/>
                </a:lnTo>
                <a:lnTo>
                  <a:pt x="98" y="65"/>
                </a:lnTo>
                <a:lnTo>
                  <a:pt x="107" y="64"/>
                </a:lnTo>
                <a:lnTo>
                  <a:pt x="113" y="68"/>
                </a:lnTo>
                <a:lnTo>
                  <a:pt x="123" y="69"/>
                </a:lnTo>
                <a:lnTo>
                  <a:pt x="130" y="72"/>
                </a:lnTo>
                <a:lnTo>
                  <a:pt x="145" y="79"/>
                </a:lnTo>
                <a:lnTo>
                  <a:pt x="165" y="76"/>
                </a:lnTo>
                <a:lnTo>
                  <a:pt x="170" y="80"/>
                </a:lnTo>
                <a:lnTo>
                  <a:pt x="177" y="86"/>
                </a:lnTo>
                <a:lnTo>
                  <a:pt x="187" y="90"/>
                </a:lnTo>
                <a:lnTo>
                  <a:pt x="200" y="83"/>
                </a:lnTo>
                <a:lnTo>
                  <a:pt x="207" y="80"/>
                </a:lnTo>
                <a:lnTo>
                  <a:pt x="215" y="75"/>
                </a:lnTo>
                <a:lnTo>
                  <a:pt x="229" y="70"/>
                </a:lnTo>
                <a:lnTo>
                  <a:pt x="236" y="70"/>
                </a:lnTo>
                <a:lnTo>
                  <a:pt x="246" y="69"/>
                </a:lnTo>
                <a:lnTo>
                  <a:pt x="264" y="50"/>
                </a:lnTo>
                <a:lnTo>
                  <a:pt x="271" y="41"/>
                </a:lnTo>
                <a:lnTo>
                  <a:pt x="272" y="40"/>
                </a:lnTo>
                <a:lnTo>
                  <a:pt x="298" y="19"/>
                </a:lnTo>
                <a:lnTo>
                  <a:pt x="300" y="19"/>
                </a:lnTo>
                <a:lnTo>
                  <a:pt x="334" y="0"/>
                </a:lnTo>
                <a:lnTo>
                  <a:pt x="337" y="11"/>
                </a:lnTo>
                <a:lnTo>
                  <a:pt x="337" y="13"/>
                </a:lnTo>
                <a:lnTo>
                  <a:pt x="340" y="29"/>
                </a:lnTo>
                <a:lnTo>
                  <a:pt x="341" y="37"/>
                </a:lnTo>
                <a:lnTo>
                  <a:pt x="344" y="51"/>
                </a:lnTo>
                <a:lnTo>
                  <a:pt x="344" y="52"/>
                </a:lnTo>
                <a:lnTo>
                  <a:pt x="346" y="65"/>
                </a:lnTo>
                <a:lnTo>
                  <a:pt x="348" y="73"/>
                </a:lnTo>
                <a:lnTo>
                  <a:pt x="350" y="90"/>
                </a:lnTo>
                <a:lnTo>
                  <a:pt x="351" y="91"/>
                </a:lnTo>
                <a:lnTo>
                  <a:pt x="353" y="105"/>
                </a:lnTo>
                <a:lnTo>
                  <a:pt x="354" y="108"/>
                </a:lnTo>
                <a:lnTo>
                  <a:pt x="355" y="116"/>
                </a:lnTo>
                <a:lnTo>
                  <a:pt x="355" y="119"/>
                </a:lnTo>
                <a:lnTo>
                  <a:pt x="355" y="121"/>
                </a:lnTo>
                <a:lnTo>
                  <a:pt x="358" y="128"/>
                </a:lnTo>
                <a:lnTo>
                  <a:pt x="358" y="135"/>
                </a:lnTo>
                <a:lnTo>
                  <a:pt x="360" y="144"/>
                </a:lnTo>
                <a:lnTo>
                  <a:pt x="358" y="146"/>
                </a:lnTo>
                <a:lnTo>
                  <a:pt x="353" y="147"/>
                </a:lnTo>
                <a:lnTo>
                  <a:pt x="350" y="151"/>
                </a:lnTo>
                <a:lnTo>
                  <a:pt x="355" y="161"/>
                </a:lnTo>
                <a:lnTo>
                  <a:pt x="355" y="171"/>
                </a:lnTo>
                <a:lnTo>
                  <a:pt x="355" y="172"/>
                </a:lnTo>
                <a:lnTo>
                  <a:pt x="358" y="173"/>
                </a:lnTo>
                <a:lnTo>
                  <a:pt x="358" y="186"/>
                </a:lnTo>
                <a:lnTo>
                  <a:pt x="355" y="194"/>
                </a:lnTo>
                <a:lnTo>
                  <a:pt x="354" y="199"/>
                </a:lnTo>
                <a:lnTo>
                  <a:pt x="354" y="201"/>
                </a:lnTo>
                <a:lnTo>
                  <a:pt x="354" y="212"/>
                </a:lnTo>
                <a:lnTo>
                  <a:pt x="355" y="219"/>
                </a:lnTo>
                <a:lnTo>
                  <a:pt x="351" y="225"/>
                </a:lnTo>
                <a:lnTo>
                  <a:pt x="350" y="233"/>
                </a:lnTo>
                <a:lnTo>
                  <a:pt x="348" y="244"/>
                </a:lnTo>
                <a:lnTo>
                  <a:pt x="351" y="247"/>
                </a:lnTo>
                <a:lnTo>
                  <a:pt x="350" y="258"/>
                </a:lnTo>
                <a:lnTo>
                  <a:pt x="346" y="261"/>
                </a:lnTo>
                <a:lnTo>
                  <a:pt x="340" y="265"/>
                </a:lnTo>
                <a:lnTo>
                  <a:pt x="339" y="270"/>
                </a:lnTo>
                <a:lnTo>
                  <a:pt x="336" y="275"/>
                </a:lnTo>
                <a:lnTo>
                  <a:pt x="334" y="275"/>
                </a:lnTo>
                <a:lnTo>
                  <a:pt x="333" y="281"/>
                </a:lnTo>
                <a:lnTo>
                  <a:pt x="323" y="289"/>
                </a:lnTo>
                <a:lnTo>
                  <a:pt x="321" y="292"/>
                </a:lnTo>
                <a:lnTo>
                  <a:pt x="315" y="296"/>
                </a:lnTo>
                <a:lnTo>
                  <a:pt x="304" y="295"/>
                </a:lnTo>
                <a:lnTo>
                  <a:pt x="300" y="306"/>
                </a:lnTo>
                <a:lnTo>
                  <a:pt x="290" y="310"/>
                </a:lnTo>
                <a:lnTo>
                  <a:pt x="289" y="314"/>
                </a:lnTo>
                <a:lnTo>
                  <a:pt x="286" y="318"/>
                </a:lnTo>
                <a:lnTo>
                  <a:pt x="287" y="321"/>
                </a:lnTo>
                <a:lnTo>
                  <a:pt x="289" y="324"/>
                </a:lnTo>
                <a:lnTo>
                  <a:pt x="289" y="328"/>
                </a:lnTo>
                <a:lnTo>
                  <a:pt x="286" y="345"/>
                </a:lnTo>
                <a:lnTo>
                  <a:pt x="280" y="352"/>
                </a:lnTo>
                <a:lnTo>
                  <a:pt x="279" y="353"/>
                </a:lnTo>
                <a:lnTo>
                  <a:pt x="269" y="338"/>
                </a:lnTo>
                <a:lnTo>
                  <a:pt x="265" y="342"/>
                </a:lnTo>
                <a:lnTo>
                  <a:pt x="262" y="346"/>
                </a:lnTo>
                <a:lnTo>
                  <a:pt x="257" y="371"/>
                </a:lnTo>
                <a:lnTo>
                  <a:pt x="262" y="384"/>
                </a:lnTo>
                <a:lnTo>
                  <a:pt x="258" y="388"/>
                </a:lnTo>
                <a:lnTo>
                  <a:pt x="255" y="388"/>
                </a:lnTo>
                <a:lnTo>
                  <a:pt x="252" y="389"/>
                </a:lnTo>
                <a:lnTo>
                  <a:pt x="252" y="399"/>
                </a:lnTo>
                <a:lnTo>
                  <a:pt x="247" y="407"/>
                </a:lnTo>
                <a:lnTo>
                  <a:pt x="239" y="412"/>
                </a:lnTo>
                <a:lnTo>
                  <a:pt x="230" y="412"/>
                </a:lnTo>
                <a:lnTo>
                  <a:pt x="226" y="406"/>
                </a:lnTo>
                <a:lnTo>
                  <a:pt x="222" y="403"/>
                </a:lnTo>
                <a:lnTo>
                  <a:pt x="214" y="399"/>
                </a:lnTo>
                <a:lnTo>
                  <a:pt x="209" y="399"/>
                </a:lnTo>
                <a:lnTo>
                  <a:pt x="204" y="392"/>
                </a:lnTo>
                <a:lnTo>
                  <a:pt x="201" y="379"/>
                </a:lnTo>
                <a:lnTo>
                  <a:pt x="189" y="384"/>
                </a:lnTo>
                <a:lnTo>
                  <a:pt x="180" y="396"/>
                </a:lnTo>
                <a:lnTo>
                  <a:pt x="173" y="396"/>
                </a:lnTo>
                <a:lnTo>
                  <a:pt x="170" y="399"/>
                </a:lnTo>
                <a:lnTo>
                  <a:pt x="169" y="402"/>
                </a:lnTo>
                <a:lnTo>
                  <a:pt x="161" y="395"/>
                </a:lnTo>
                <a:lnTo>
                  <a:pt x="147" y="392"/>
                </a:lnTo>
                <a:lnTo>
                  <a:pt x="140" y="396"/>
                </a:lnTo>
                <a:lnTo>
                  <a:pt x="138" y="402"/>
                </a:lnTo>
                <a:lnTo>
                  <a:pt x="136" y="402"/>
                </a:lnTo>
                <a:lnTo>
                  <a:pt x="134" y="402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52" name="Freeform 260"/>
          <p:cNvSpPr>
            <a:spLocks/>
          </p:cNvSpPr>
          <p:nvPr/>
        </p:nvSpPr>
        <p:spPr bwMode="auto">
          <a:xfrm>
            <a:off x="4654550" y="4129088"/>
            <a:ext cx="479425" cy="785812"/>
          </a:xfrm>
          <a:custGeom>
            <a:avLst/>
            <a:gdLst>
              <a:gd name="T0" fmla="*/ 2147483647 w 304"/>
              <a:gd name="T1" fmla="*/ 2147483647 h 534"/>
              <a:gd name="T2" fmla="*/ 2147483647 w 304"/>
              <a:gd name="T3" fmla="*/ 2147483647 h 534"/>
              <a:gd name="T4" fmla="*/ 2147483647 w 304"/>
              <a:gd name="T5" fmla="*/ 2147483647 h 534"/>
              <a:gd name="T6" fmla="*/ 2147483647 w 304"/>
              <a:gd name="T7" fmla="*/ 2147483647 h 534"/>
              <a:gd name="T8" fmla="*/ 2147483647 w 304"/>
              <a:gd name="T9" fmla="*/ 2147483647 h 534"/>
              <a:gd name="T10" fmla="*/ 2147483647 w 304"/>
              <a:gd name="T11" fmla="*/ 2147483647 h 534"/>
              <a:gd name="T12" fmla="*/ 2147483647 w 304"/>
              <a:gd name="T13" fmla="*/ 2147483647 h 534"/>
              <a:gd name="T14" fmla="*/ 2147483647 w 304"/>
              <a:gd name="T15" fmla="*/ 2147483647 h 534"/>
              <a:gd name="T16" fmla="*/ 2147483647 w 304"/>
              <a:gd name="T17" fmla="*/ 2147483647 h 534"/>
              <a:gd name="T18" fmla="*/ 2147483647 w 304"/>
              <a:gd name="T19" fmla="*/ 2147483647 h 534"/>
              <a:gd name="T20" fmla="*/ 2147483647 w 304"/>
              <a:gd name="T21" fmla="*/ 2147483647 h 534"/>
              <a:gd name="T22" fmla="*/ 2147483647 w 304"/>
              <a:gd name="T23" fmla="*/ 2147483647 h 534"/>
              <a:gd name="T24" fmla="*/ 2147483647 w 304"/>
              <a:gd name="T25" fmla="*/ 2147483647 h 534"/>
              <a:gd name="T26" fmla="*/ 2147483647 w 304"/>
              <a:gd name="T27" fmla="*/ 2147483647 h 534"/>
              <a:gd name="T28" fmla="*/ 2147483647 w 304"/>
              <a:gd name="T29" fmla="*/ 2147483647 h 534"/>
              <a:gd name="T30" fmla="*/ 2147483647 w 304"/>
              <a:gd name="T31" fmla="*/ 2147483647 h 534"/>
              <a:gd name="T32" fmla="*/ 2147483647 w 304"/>
              <a:gd name="T33" fmla="*/ 2147483647 h 534"/>
              <a:gd name="T34" fmla="*/ 2147483647 w 304"/>
              <a:gd name="T35" fmla="*/ 2147483647 h 534"/>
              <a:gd name="T36" fmla="*/ 2147483647 w 304"/>
              <a:gd name="T37" fmla="*/ 2147483647 h 534"/>
              <a:gd name="T38" fmla="*/ 2147483647 w 304"/>
              <a:gd name="T39" fmla="*/ 2147483647 h 534"/>
              <a:gd name="T40" fmla="*/ 2147483647 w 304"/>
              <a:gd name="T41" fmla="*/ 2147483647 h 534"/>
              <a:gd name="T42" fmla="*/ 2147483647 w 304"/>
              <a:gd name="T43" fmla="*/ 2147483647 h 534"/>
              <a:gd name="T44" fmla="*/ 2147483647 w 304"/>
              <a:gd name="T45" fmla="*/ 2147483647 h 534"/>
              <a:gd name="T46" fmla="*/ 2147483647 w 304"/>
              <a:gd name="T47" fmla="*/ 2147483647 h 534"/>
              <a:gd name="T48" fmla="*/ 2147483647 w 304"/>
              <a:gd name="T49" fmla="*/ 2147483647 h 534"/>
              <a:gd name="T50" fmla="*/ 2147483647 w 304"/>
              <a:gd name="T51" fmla="*/ 2147483647 h 534"/>
              <a:gd name="T52" fmla="*/ 2147483647 w 304"/>
              <a:gd name="T53" fmla="*/ 0 h 534"/>
              <a:gd name="T54" fmla="*/ 2147483647 w 304"/>
              <a:gd name="T55" fmla="*/ 2147483647 h 534"/>
              <a:gd name="T56" fmla="*/ 2147483647 w 304"/>
              <a:gd name="T57" fmla="*/ 2147483647 h 534"/>
              <a:gd name="T58" fmla="*/ 2147483647 w 304"/>
              <a:gd name="T59" fmla="*/ 2147483647 h 534"/>
              <a:gd name="T60" fmla="*/ 2147483647 w 304"/>
              <a:gd name="T61" fmla="*/ 2147483647 h 534"/>
              <a:gd name="T62" fmla="*/ 2147483647 w 304"/>
              <a:gd name="T63" fmla="*/ 2147483647 h 534"/>
              <a:gd name="T64" fmla="*/ 2147483647 w 304"/>
              <a:gd name="T65" fmla="*/ 2147483647 h 534"/>
              <a:gd name="T66" fmla="*/ 2147483647 w 304"/>
              <a:gd name="T67" fmla="*/ 2147483647 h 534"/>
              <a:gd name="T68" fmla="*/ 2147483647 w 304"/>
              <a:gd name="T69" fmla="*/ 2147483647 h 534"/>
              <a:gd name="T70" fmla="*/ 2147483647 w 304"/>
              <a:gd name="T71" fmla="*/ 2147483647 h 534"/>
              <a:gd name="T72" fmla="*/ 2147483647 w 304"/>
              <a:gd name="T73" fmla="*/ 2147483647 h 534"/>
              <a:gd name="T74" fmla="*/ 2147483647 w 304"/>
              <a:gd name="T75" fmla="*/ 2147483647 h 534"/>
              <a:gd name="T76" fmla="*/ 2147483647 w 304"/>
              <a:gd name="T77" fmla="*/ 2147483647 h 534"/>
              <a:gd name="T78" fmla="*/ 2147483647 w 304"/>
              <a:gd name="T79" fmla="*/ 2147483647 h 534"/>
              <a:gd name="T80" fmla="*/ 2147483647 w 304"/>
              <a:gd name="T81" fmla="*/ 2147483647 h 534"/>
              <a:gd name="T82" fmla="*/ 2147483647 w 304"/>
              <a:gd name="T83" fmla="*/ 2147483647 h 534"/>
              <a:gd name="T84" fmla="*/ 2147483647 w 304"/>
              <a:gd name="T85" fmla="*/ 2147483647 h 534"/>
              <a:gd name="T86" fmla="*/ 2147483647 w 304"/>
              <a:gd name="T87" fmla="*/ 2147483647 h 534"/>
              <a:gd name="T88" fmla="*/ 2147483647 w 304"/>
              <a:gd name="T89" fmla="*/ 2147483647 h 534"/>
              <a:gd name="T90" fmla="*/ 2147483647 w 304"/>
              <a:gd name="T91" fmla="*/ 2147483647 h 534"/>
              <a:gd name="T92" fmla="*/ 2147483647 w 304"/>
              <a:gd name="T93" fmla="*/ 2147483647 h 534"/>
              <a:gd name="T94" fmla="*/ 2147483647 w 304"/>
              <a:gd name="T95" fmla="*/ 2147483647 h 534"/>
              <a:gd name="T96" fmla="*/ 2147483647 w 304"/>
              <a:gd name="T97" fmla="*/ 2147483647 h 534"/>
              <a:gd name="T98" fmla="*/ 2147483647 w 304"/>
              <a:gd name="T99" fmla="*/ 2147483647 h 534"/>
              <a:gd name="T100" fmla="*/ 2147483647 w 304"/>
              <a:gd name="T101" fmla="*/ 2147483647 h 534"/>
              <a:gd name="T102" fmla="*/ 2147483647 w 304"/>
              <a:gd name="T103" fmla="*/ 2147483647 h 534"/>
              <a:gd name="T104" fmla="*/ 2147483647 w 304"/>
              <a:gd name="T105" fmla="*/ 2147483647 h 534"/>
              <a:gd name="T106" fmla="*/ 2147483647 w 304"/>
              <a:gd name="T107" fmla="*/ 2147483647 h 534"/>
              <a:gd name="T108" fmla="*/ 2147483647 w 304"/>
              <a:gd name="T109" fmla="*/ 2147483647 h 534"/>
              <a:gd name="T110" fmla="*/ 2147483647 w 304"/>
              <a:gd name="T111" fmla="*/ 2147483647 h 534"/>
              <a:gd name="T112" fmla="*/ 2147483647 w 304"/>
              <a:gd name="T113" fmla="*/ 2147483647 h 534"/>
              <a:gd name="T114" fmla="*/ 0 w 304"/>
              <a:gd name="T115" fmla="*/ 2147483647 h 534"/>
              <a:gd name="T116" fmla="*/ 2147483647 w 304"/>
              <a:gd name="T117" fmla="*/ 2147483647 h 534"/>
              <a:gd name="T118" fmla="*/ 2147483647 w 304"/>
              <a:gd name="T119" fmla="*/ 2147483647 h 534"/>
              <a:gd name="T120" fmla="*/ 2147483647 w 304"/>
              <a:gd name="T121" fmla="*/ 2147483647 h 5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04"/>
              <a:gd name="T184" fmla="*/ 0 h 534"/>
              <a:gd name="T185" fmla="*/ 304 w 304"/>
              <a:gd name="T186" fmla="*/ 534 h 5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04" h="534">
                <a:moveTo>
                  <a:pt x="23" y="375"/>
                </a:moveTo>
                <a:lnTo>
                  <a:pt x="29" y="375"/>
                </a:lnTo>
                <a:lnTo>
                  <a:pt x="29" y="361"/>
                </a:lnTo>
                <a:lnTo>
                  <a:pt x="30" y="361"/>
                </a:lnTo>
                <a:lnTo>
                  <a:pt x="42" y="346"/>
                </a:lnTo>
                <a:lnTo>
                  <a:pt x="38" y="339"/>
                </a:lnTo>
                <a:lnTo>
                  <a:pt x="47" y="333"/>
                </a:lnTo>
                <a:lnTo>
                  <a:pt x="47" y="332"/>
                </a:lnTo>
                <a:lnTo>
                  <a:pt x="45" y="332"/>
                </a:lnTo>
                <a:lnTo>
                  <a:pt x="44" y="332"/>
                </a:lnTo>
                <a:lnTo>
                  <a:pt x="38" y="333"/>
                </a:lnTo>
                <a:lnTo>
                  <a:pt x="38" y="323"/>
                </a:lnTo>
                <a:lnTo>
                  <a:pt x="49" y="325"/>
                </a:lnTo>
                <a:lnTo>
                  <a:pt x="47" y="296"/>
                </a:lnTo>
                <a:lnTo>
                  <a:pt x="35" y="292"/>
                </a:lnTo>
                <a:lnTo>
                  <a:pt x="47" y="293"/>
                </a:lnTo>
                <a:lnTo>
                  <a:pt x="40" y="285"/>
                </a:lnTo>
                <a:lnTo>
                  <a:pt x="42" y="283"/>
                </a:lnTo>
                <a:lnTo>
                  <a:pt x="45" y="278"/>
                </a:lnTo>
                <a:lnTo>
                  <a:pt x="34" y="282"/>
                </a:lnTo>
                <a:lnTo>
                  <a:pt x="29" y="238"/>
                </a:lnTo>
                <a:lnTo>
                  <a:pt x="29" y="195"/>
                </a:lnTo>
                <a:lnTo>
                  <a:pt x="24" y="196"/>
                </a:lnTo>
                <a:lnTo>
                  <a:pt x="29" y="186"/>
                </a:lnTo>
                <a:lnTo>
                  <a:pt x="19" y="191"/>
                </a:lnTo>
                <a:lnTo>
                  <a:pt x="22" y="182"/>
                </a:lnTo>
                <a:lnTo>
                  <a:pt x="19" y="181"/>
                </a:lnTo>
                <a:lnTo>
                  <a:pt x="17" y="177"/>
                </a:lnTo>
                <a:lnTo>
                  <a:pt x="26" y="160"/>
                </a:lnTo>
                <a:lnTo>
                  <a:pt x="26" y="152"/>
                </a:lnTo>
                <a:lnTo>
                  <a:pt x="37" y="153"/>
                </a:lnTo>
                <a:lnTo>
                  <a:pt x="29" y="131"/>
                </a:lnTo>
                <a:lnTo>
                  <a:pt x="35" y="125"/>
                </a:lnTo>
                <a:lnTo>
                  <a:pt x="38" y="114"/>
                </a:lnTo>
                <a:lnTo>
                  <a:pt x="47" y="101"/>
                </a:lnTo>
                <a:lnTo>
                  <a:pt x="55" y="95"/>
                </a:lnTo>
                <a:lnTo>
                  <a:pt x="52" y="88"/>
                </a:lnTo>
                <a:lnTo>
                  <a:pt x="60" y="85"/>
                </a:lnTo>
                <a:lnTo>
                  <a:pt x="59" y="91"/>
                </a:lnTo>
                <a:lnTo>
                  <a:pt x="62" y="92"/>
                </a:lnTo>
                <a:lnTo>
                  <a:pt x="69" y="69"/>
                </a:lnTo>
                <a:lnTo>
                  <a:pt x="66" y="55"/>
                </a:lnTo>
                <a:lnTo>
                  <a:pt x="70" y="53"/>
                </a:lnTo>
                <a:lnTo>
                  <a:pt x="71" y="58"/>
                </a:lnTo>
                <a:lnTo>
                  <a:pt x="77" y="51"/>
                </a:lnTo>
                <a:lnTo>
                  <a:pt x="67" y="45"/>
                </a:lnTo>
                <a:lnTo>
                  <a:pt x="70" y="44"/>
                </a:lnTo>
                <a:lnTo>
                  <a:pt x="73" y="45"/>
                </a:lnTo>
                <a:lnTo>
                  <a:pt x="77" y="44"/>
                </a:lnTo>
                <a:lnTo>
                  <a:pt x="76" y="41"/>
                </a:lnTo>
                <a:lnTo>
                  <a:pt x="80" y="34"/>
                </a:lnTo>
                <a:lnTo>
                  <a:pt x="81" y="34"/>
                </a:lnTo>
                <a:lnTo>
                  <a:pt x="83" y="31"/>
                </a:lnTo>
                <a:lnTo>
                  <a:pt x="89" y="30"/>
                </a:lnTo>
                <a:lnTo>
                  <a:pt x="94" y="24"/>
                </a:lnTo>
                <a:lnTo>
                  <a:pt x="94" y="20"/>
                </a:lnTo>
                <a:lnTo>
                  <a:pt x="88" y="15"/>
                </a:lnTo>
                <a:lnTo>
                  <a:pt x="114" y="13"/>
                </a:lnTo>
                <a:lnTo>
                  <a:pt x="128" y="12"/>
                </a:lnTo>
                <a:lnTo>
                  <a:pt x="138" y="11"/>
                </a:lnTo>
                <a:lnTo>
                  <a:pt x="145" y="11"/>
                </a:lnTo>
                <a:lnTo>
                  <a:pt x="154" y="11"/>
                </a:lnTo>
                <a:lnTo>
                  <a:pt x="161" y="9"/>
                </a:lnTo>
                <a:lnTo>
                  <a:pt x="171" y="8"/>
                </a:lnTo>
                <a:lnTo>
                  <a:pt x="175" y="8"/>
                </a:lnTo>
                <a:lnTo>
                  <a:pt x="181" y="8"/>
                </a:lnTo>
                <a:lnTo>
                  <a:pt x="185" y="8"/>
                </a:lnTo>
                <a:lnTo>
                  <a:pt x="192" y="6"/>
                </a:lnTo>
                <a:lnTo>
                  <a:pt x="197" y="6"/>
                </a:lnTo>
                <a:lnTo>
                  <a:pt x="200" y="6"/>
                </a:lnTo>
                <a:lnTo>
                  <a:pt x="202" y="5"/>
                </a:lnTo>
                <a:lnTo>
                  <a:pt x="208" y="5"/>
                </a:lnTo>
                <a:lnTo>
                  <a:pt x="217" y="5"/>
                </a:lnTo>
                <a:lnTo>
                  <a:pt x="221" y="4"/>
                </a:lnTo>
                <a:lnTo>
                  <a:pt x="228" y="4"/>
                </a:lnTo>
                <a:lnTo>
                  <a:pt x="236" y="4"/>
                </a:lnTo>
                <a:lnTo>
                  <a:pt x="255" y="1"/>
                </a:lnTo>
                <a:lnTo>
                  <a:pt x="257" y="1"/>
                </a:lnTo>
                <a:lnTo>
                  <a:pt x="267" y="0"/>
                </a:lnTo>
                <a:lnTo>
                  <a:pt x="271" y="0"/>
                </a:lnTo>
                <a:lnTo>
                  <a:pt x="279" y="9"/>
                </a:lnTo>
                <a:lnTo>
                  <a:pt x="282" y="11"/>
                </a:lnTo>
                <a:lnTo>
                  <a:pt x="282" y="16"/>
                </a:lnTo>
                <a:lnTo>
                  <a:pt x="280" y="34"/>
                </a:lnTo>
                <a:lnTo>
                  <a:pt x="280" y="44"/>
                </a:lnTo>
                <a:lnTo>
                  <a:pt x="280" y="53"/>
                </a:lnTo>
                <a:lnTo>
                  <a:pt x="280" y="58"/>
                </a:lnTo>
                <a:lnTo>
                  <a:pt x="280" y="59"/>
                </a:lnTo>
                <a:lnTo>
                  <a:pt x="280" y="67"/>
                </a:lnTo>
                <a:lnTo>
                  <a:pt x="280" y="73"/>
                </a:lnTo>
                <a:lnTo>
                  <a:pt x="280" y="87"/>
                </a:lnTo>
                <a:lnTo>
                  <a:pt x="280" y="89"/>
                </a:lnTo>
                <a:lnTo>
                  <a:pt x="280" y="98"/>
                </a:lnTo>
                <a:lnTo>
                  <a:pt x="280" y="102"/>
                </a:lnTo>
                <a:lnTo>
                  <a:pt x="280" y="107"/>
                </a:lnTo>
                <a:lnTo>
                  <a:pt x="280" y="125"/>
                </a:lnTo>
                <a:lnTo>
                  <a:pt x="280" y="135"/>
                </a:lnTo>
                <a:lnTo>
                  <a:pt x="280" y="137"/>
                </a:lnTo>
                <a:lnTo>
                  <a:pt x="280" y="159"/>
                </a:lnTo>
                <a:lnTo>
                  <a:pt x="280" y="163"/>
                </a:lnTo>
                <a:lnTo>
                  <a:pt x="280" y="173"/>
                </a:lnTo>
                <a:lnTo>
                  <a:pt x="280" y="185"/>
                </a:lnTo>
                <a:lnTo>
                  <a:pt x="280" y="193"/>
                </a:lnTo>
                <a:lnTo>
                  <a:pt x="280" y="195"/>
                </a:lnTo>
                <a:lnTo>
                  <a:pt x="280" y="218"/>
                </a:lnTo>
                <a:lnTo>
                  <a:pt x="280" y="222"/>
                </a:lnTo>
                <a:lnTo>
                  <a:pt x="280" y="225"/>
                </a:lnTo>
                <a:lnTo>
                  <a:pt x="280" y="250"/>
                </a:lnTo>
                <a:lnTo>
                  <a:pt x="280" y="254"/>
                </a:lnTo>
                <a:lnTo>
                  <a:pt x="280" y="263"/>
                </a:lnTo>
                <a:lnTo>
                  <a:pt x="280" y="283"/>
                </a:lnTo>
                <a:lnTo>
                  <a:pt x="280" y="286"/>
                </a:lnTo>
                <a:lnTo>
                  <a:pt x="280" y="293"/>
                </a:lnTo>
                <a:lnTo>
                  <a:pt x="280" y="300"/>
                </a:lnTo>
                <a:lnTo>
                  <a:pt x="280" y="301"/>
                </a:lnTo>
                <a:lnTo>
                  <a:pt x="280" y="305"/>
                </a:lnTo>
                <a:lnTo>
                  <a:pt x="280" y="312"/>
                </a:lnTo>
                <a:lnTo>
                  <a:pt x="279" y="339"/>
                </a:lnTo>
                <a:lnTo>
                  <a:pt x="280" y="341"/>
                </a:lnTo>
                <a:lnTo>
                  <a:pt x="280" y="343"/>
                </a:lnTo>
                <a:lnTo>
                  <a:pt x="283" y="359"/>
                </a:lnTo>
                <a:lnTo>
                  <a:pt x="285" y="382"/>
                </a:lnTo>
                <a:lnTo>
                  <a:pt x="285" y="383"/>
                </a:lnTo>
                <a:lnTo>
                  <a:pt x="286" y="389"/>
                </a:lnTo>
                <a:lnTo>
                  <a:pt x="287" y="394"/>
                </a:lnTo>
                <a:lnTo>
                  <a:pt x="289" y="408"/>
                </a:lnTo>
                <a:lnTo>
                  <a:pt x="291" y="423"/>
                </a:lnTo>
                <a:lnTo>
                  <a:pt x="291" y="426"/>
                </a:lnTo>
                <a:lnTo>
                  <a:pt x="293" y="430"/>
                </a:lnTo>
                <a:lnTo>
                  <a:pt x="293" y="436"/>
                </a:lnTo>
                <a:lnTo>
                  <a:pt x="297" y="462"/>
                </a:lnTo>
                <a:lnTo>
                  <a:pt x="297" y="463"/>
                </a:lnTo>
                <a:lnTo>
                  <a:pt x="298" y="479"/>
                </a:lnTo>
                <a:lnTo>
                  <a:pt x="301" y="492"/>
                </a:lnTo>
                <a:lnTo>
                  <a:pt x="303" y="505"/>
                </a:lnTo>
                <a:lnTo>
                  <a:pt x="293" y="509"/>
                </a:lnTo>
                <a:lnTo>
                  <a:pt x="269" y="509"/>
                </a:lnTo>
                <a:lnTo>
                  <a:pt x="260" y="502"/>
                </a:lnTo>
                <a:lnTo>
                  <a:pt x="260" y="506"/>
                </a:lnTo>
                <a:lnTo>
                  <a:pt x="247" y="506"/>
                </a:lnTo>
                <a:lnTo>
                  <a:pt x="221" y="516"/>
                </a:lnTo>
                <a:lnTo>
                  <a:pt x="215" y="510"/>
                </a:lnTo>
                <a:lnTo>
                  <a:pt x="217" y="516"/>
                </a:lnTo>
                <a:lnTo>
                  <a:pt x="202" y="533"/>
                </a:lnTo>
                <a:lnTo>
                  <a:pt x="200" y="533"/>
                </a:lnTo>
                <a:lnTo>
                  <a:pt x="190" y="526"/>
                </a:lnTo>
                <a:lnTo>
                  <a:pt x="182" y="505"/>
                </a:lnTo>
                <a:lnTo>
                  <a:pt x="177" y="499"/>
                </a:lnTo>
                <a:lnTo>
                  <a:pt x="175" y="499"/>
                </a:lnTo>
                <a:lnTo>
                  <a:pt x="166" y="483"/>
                </a:lnTo>
                <a:lnTo>
                  <a:pt x="167" y="473"/>
                </a:lnTo>
                <a:lnTo>
                  <a:pt x="172" y="454"/>
                </a:lnTo>
                <a:lnTo>
                  <a:pt x="174" y="445"/>
                </a:lnTo>
                <a:lnTo>
                  <a:pt x="171" y="445"/>
                </a:lnTo>
                <a:lnTo>
                  <a:pt x="164" y="445"/>
                </a:lnTo>
                <a:lnTo>
                  <a:pt x="138" y="448"/>
                </a:lnTo>
                <a:lnTo>
                  <a:pt x="125" y="449"/>
                </a:lnTo>
                <a:lnTo>
                  <a:pt x="117" y="449"/>
                </a:lnTo>
                <a:lnTo>
                  <a:pt x="114" y="449"/>
                </a:lnTo>
                <a:lnTo>
                  <a:pt x="103" y="451"/>
                </a:lnTo>
                <a:lnTo>
                  <a:pt x="99" y="451"/>
                </a:lnTo>
                <a:lnTo>
                  <a:pt x="98" y="452"/>
                </a:lnTo>
                <a:lnTo>
                  <a:pt x="85" y="452"/>
                </a:lnTo>
                <a:lnTo>
                  <a:pt x="80" y="452"/>
                </a:lnTo>
                <a:lnTo>
                  <a:pt x="73" y="454"/>
                </a:lnTo>
                <a:lnTo>
                  <a:pt x="58" y="455"/>
                </a:lnTo>
                <a:lnTo>
                  <a:pt x="52" y="455"/>
                </a:lnTo>
                <a:lnTo>
                  <a:pt x="42" y="455"/>
                </a:lnTo>
                <a:lnTo>
                  <a:pt x="35" y="456"/>
                </a:lnTo>
                <a:lnTo>
                  <a:pt x="23" y="456"/>
                </a:lnTo>
                <a:lnTo>
                  <a:pt x="0" y="458"/>
                </a:lnTo>
                <a:lnTo>
                  <a:pt x="2" y="456"/>
                </a:lnTo>
                <a:lnTo>
                  <a:pt x="0" y="444"/>
                </a:lnTo>
                <a:lnTo>
                  <a:pt x="2" y="437"/>
                </a:lnTo>
                <a:lnTo>
                  <a:pt x="9" y="418"/>
                </a:lnTo>
                <a:lnTo>
                  <a:pt x="6" y="387"/>
                </a:lnTo>
                <a:lnTo>
                  <a:pt x="17" y="376"/>
                </a:lnTo>
                <a:lnTo>
                  <a:pt x="19" y="376"/>
                </a:lnTo>
                <a:lnTo>
                  <a:pt x="20" y="375"/>
                </a:lnTo>
                <a:lnTo>
                  <a:pt x="23" y="375"/>
                </a:lnTo>
              </a:path>
            </a:pathLst>
          </a:custGeom>
          <a:noFill/>
          <a:ln w="63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53" name="Freeform 261"/>
          <p:cNvSpPr>
            <a:spLocks/>
          </p:cNvSpPr>
          <p:nvPr/>
        </p:nvSpPr>
        <p:spPr bwMode="auto">
          <a:xfrm>
            <a:off x="5081588" y="4090988"/>
            <a:ext cx="528637" cy="796925"/>
          </a:xfrm>
          <a:custGeom>
            <a:avLst/>
            <a:gdLst>
              <a:gd name="T0" fmla="*/ 2147483647 w 335"/>
              <a:gd name="T1" fmla="*/ 2147483647 h 542"/>
              <a:gd name="T2" fmla="*/ 2147483647 w 335"/>
              <a:gd name="T3" fmla="*/ 2147483647 h 542"/>
              <a:gd name="T4" fmla="*/ 2147483647 w 335"/>
              <a:gd name="T5" fmla="*/ 2147483647 h 542"/>
              <a:gd name="T6" fmla="*/ 2147483647 w 335"/>
              <a:gd name="T7" fmla="*/ 2147483647 h 542"/>
              <a:gd name="T8" fmla="*/ 2147483647 w 335"/>
              <a:gd name="T9" fmla="*/ 2147483647 h 542"/>
              <a:gd name="T10" fmla="*/ 2147483647 w 335"/>
              <a:gd name="T11" fmla="*/ 2147483647 h 542"/>
              <a:gd name="T12" fmla="*/ 2147483647 w 335"/>
              <a:gd name="T13" fmla="*/ 2147483647 h 542"/>
              <a:gd name="T14" fmla="*/ 2147483647 w 335"/>
              <a:gd name="T15" fmla="*/ 2147483647 h 542"/>
              <a:gd name="T16" fmla="*/ 2147483647 w 335"/>
              <a:gd name="T17" fmla="*/ 2147483647 h 542"/>
              <a:gd name="T18" fmla="*/ 2147483647 w 335"/>
              <a:gd name="T19" fmla="*/ 2147483647 h 542"/>
              <a:gd name="T20" fmla="*/ 2147483647 w 335"/>
              <a:gd name="T21" fmla="*/ 2147483647 h 542"/>
              <a:gd name="T22" fmla="*/ 2147483647 w 335"/>
              <a:gd name="T23" fmla="*/ 2147483647 h 542"/>
              <a:gd name="T24" fmla="*/ 2147483647 w 335"/>
              <a:gd name="T25" fmla="*/ 2147483647 h 542"/>
              <a:gd name="T26" fmla="*/ 2147483647 w 335"/>
              <a:gd name="T27" fmla="*/ 2147483647 h 542"/>
              <a:gd name="T28" fmla="*/ 2147483647 w 335"/>
              <a:gd name="T29" fmla="*/ 2147483647 h 542"/>
              <a:gd name="T30" fmla="*/ 2147483647 w 335"/>
              <a:gd name="T31" fmla="*/ 2147483647 h 542"/>
              <a:gd name="T32" fmla="*/ 2147483647 w 335"/>
              <a:gd name="T33" fmla="*/ 2147483647 h 542"/>
              <a:gd name="T34" fmla="*/ 2147483647 w 335"/>
              <a:gd name="T35" fmla="*/ 2147483647 h 542"/>
              <a:gd name="T36" fmla="*/ 2147483647 w 335"/>
              <a:gd name="T37" fmla="*/ 2147483647 h 542"/>
              <a:gd name="T38" fmla="*/ 2147483647 w 335"/>
              <a:gd name="T39" fmla="*/ 2147483647 h 542"/>
              <a:gd name="T40" fmla="*/ 2147483647 w 335"/>
              <a:gd name="T41" fmla="*/ 2147483647 h 542"/>
              <a:gd name="T42" fmla="*/ 2147483647 w 335"/>
              <a:gd name="T43" fmla="*/ 2147483647 h 542"/>
              <a:gd name="T44" fmla="*/ 2147483647 w 335"/>
              <a:gd name="T45" fmla="*/ 2147483647 h 542"/>
              <a:gd name="T46" fmla="*/ 2147483647 w 335"/>
              <a:gd name="T47" fmla="*/ 2147483647 h 542"/>
              <a:gd name="T48" fmla="*/ 2147483647 w 335"/>
              <a:gd name="T49" fmla="*/ 2147483647 h 542"/>
              <a:gd name="T50" fmla="*/ 2147483647 w 335"/>
              <a:gd name="T51" fmla="*/ 2147483647 h 542"/>
              <a:gd name="T52" fmla="*/ 2147483647 w 335"/>
              <a:gd name="T53" fmla="*/ 2147483647 h 542"/>
              <a:gd name="T54" fmla="*/ 2147483647 w 335"/>
              <a:gd name="T55" fmla="*/ 2147483647 h 542"/>
              <a:gd name="T56" fmla="*/ 2147483647 w 335"/>
              <a:gd name="T57" fmla="*/ 2147483647 h 542"/>
              <a:gd name="T58" fmla="*/ 2147483647 w 335"/>
              <a:gd name="T59" fmla="*/ 2147483647 h 542"/>
              <a:gd name="T60" fmla="*/ 2147483647 w 335"/>
              <a:gd name="T61" fmla="*/ 2147483647 h 542"/>
              <a:gd name="T62" fmla="*/ 2147483647 w 335"/>
              <a:gd name="T63" fmla="*/ 2147483647 h 542"/>
              <a:gd name="T64" fmla="*/ 2147483647 w 335"/>
              <a:gd name="T65" fmla="*/ 2147483647 h 542"/>
              <a:gd name="T66" fmla="*/ 2147483647 w 335"/>
              <a:gd name="T67" fmla="*/ 2147483647 h 542"/>
              <a:gd name="T68" fmla="*/ 2147483647 w 335"/>
              <a:gd name="T69" fmla="*/ 2147483647 h 542"/>
              <a:gd name="T70" fmla="*/ 2147483647 w 335"/>
              <a:gd name="T71" fmla="*/ 2147483647 h 542"/>
              <a:gd name="T72" fmla="*/ 2147483647 w 335"/>
              <a:gd name="T73" fmla="*/ 2147483647 h 542"/>
              <a:gd name="T74" fmla="*/ 2147483647 w 335"/>
              <a:gd name="T75" fmla="*/ 2147483647 h 542"/>
              <a:gd name="T76" fmla="*/ 2147483647 w 335"/>
              <a:gd name="T77" fmla="*/ 2147483647 h 542"/>
              <a:gd name="T78" fmla="*/ 2147483647 w 335"/>
              <a:gd name="T79" fmla="*/ 2147483647 h 542"/>
              <a:gd name="T80" fmla="*/ 2147483647 w 335"/>
              <a:gd name="T81" fmla="*/ 2147483647 h 542"/>
              <a:gd name="T82" fmla="*/ 2147483647 w 335"/>
              <a:gd name="T83" fmla="*/ 2147483647 h 542"/>
              <a:gd name="T84" fmla="*/ 2147483647 w 335"/>
              <a:gd name="T85" fmla="*/ 2147483647 h 542"/>
              <a:gd name="T86" fmla="*/ 2147483647 w 335"/>
              <a:gd name="T87" fmla="*/ 2147483647 h 542"/>
              <a:gd name="T88" fmla="*/ 2147483647 w 335"/>
              <a:gd name="T89" fmla="*/ 2147483647 h 542"/>
              <a:gd name="T90" fmla="*/ 0 w 335"/>
              <a:gd name="T91" fmla="*/ 2147483647 h 542"/>
              <a:gd name="T92" fmla="*/ 2147483647 w 335"/>
              <a:gd name="T93" fmla="*/ 2147483647 h 542"/>
              <a:gd name="T94" fmla="*/ 2147483647 w 335"/>
              <a:gd name="T95" fmla="*/ 2147483647 h 542"/>
              <a:gd name="T96" fmla="*/ 2147483647 w 335"/>
              <a:gd name="T97" fmla="*/ 2147483647 h 542"/>
              <a:gd name="T98" fmla="*/ 2147483647 w 335"/>
              <a:gd name="T99" fmla="*/ 2147483647 h 542"/>
              <a:gd name="T100" fmla="*/ 2147483647 w 335"/>
              <a:gd name="T101" fmla="*/ 2147483647 h 542"/>
              <a:gd name="T102" fmla="*/ 2147483647 w 335"/>
              <a:gd name="T103" fmla="*/ 2147483647 h 542"/>
              <a:gd name="T104" fmla="*/ 2147483647 w 335"/>
              <a:gd name="T105" fmla="*/ 2147483647 h 542"/>
              <a:gd name="T106" fmla="*/ 2147483647 w 335"/>
              <a:gd name="T107" fmla="*/ 2147483647 h 542"/>
              <a:gd name="T108" fmla="*/ 2147483647 w 335"/>
              <a:gd name="T109" fmla="*/ 2147483647 h 542"/>
              <a:gd name="T110" fmla="*/ 2147483647 w 335"/>
              <a:gd name="T111" fmla="*/ 2147483647 h 542"/>
              <a:gd name="T112" fmla="*/ 2147483647 w 335"/>
              <a:gd name="T113" fmla="*/ 2147483647 h 542"/>
              <a:gd name="T114" fmla="*/ 2147483647 w 335"/>
              <a:gd name="T115" fmla="*/ 2147483647 h 542"/>
              <a:gd name="T116" fmla="*/ 2147483647 w 335"/>
              <a:gd name="T117" fmla="*/ 2147483647 h 542"/>
              <a:gd name="T118" fmla="*/ 2147483647 w 335"/>
              <a:gd name="T119" fmla="*/ 2147483647 h 542"/>
              <a:gd name="T120" fmla="*/ 2147483647 w 335"/>
              <a:gd name="T121" fmla="*/ 2147483647 h 542"/>
              <a:gd name="T122" fmla="*/ 2147483647 w 335"/>
              <a:gd name="T123" fmla="*/ 2147483647 h 54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35"/>
              <a:gd name="T187" fmla="*/ 0 h 542"/>
              <a:gd name="T188" fmla="*/ 335 w 335"/>
              <a:gd name="T189" fmla="*/ 542 h 54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35" h="542">
                <a:moveTo>
                  <a:pt x="20" y="448"/>
                </a:moveTo>
                <a:lnTo>
                  <a:pt x="20" y="450"/>
                </a:lnTo>
                <a:lnTo>
                  <a:pt x="22" y="454"/>
                </a:lnTo>
                <a:lnTo>
                  <a:pt x="22" y="460"/>
                </a:lnTo>
                <a:lnTo>
                  <a:pt x="26" y="486"/>
                </a:lnTo>
                <a:lnTo>
                  <a:pt x="26" y="488"/>
                </a:lnTo>
                <a:lnTo>
                  <a:pt x="27" y="503"/>
                </a:lnTo>
                <a:lnTo>
                  <a:pt x="30" y="517"/>
                </a:lnTo>
                <a:lnTo>
                  <a:pt x="31" y="529"/>
                </a:lnTo>
                <a:lnTo>
                  <a:pt x="33" y="525"/>
                </a:lnTo>
                <a:lnTo>
                  <a:pt x="44" y="525"/>
                </a:lnTo>
                <a:lnTo>
                  <a:pt x="49" y="531"/>
                </a:lnTo>
                <a:lnTo>
                  <a:pt x="56" y="528"/>
                </a:lnTo>
                <a:lnTo>
                  <a:pt x="56" y="511"/>
                </a:lnTo>
                <a:lnTo>
                  <a:pt x="63" y="491"/>
                </a:lnTo>
                <a:lnTo>
                  <a:pt x="72" y="496"/>
                </a:lnTo>
                <a:lnTo>
                  <a:pt x="73" y="510"/>
                </a:lnTo>
                <a:lnTo>
                  <a:pt x="66" y="541"/>
                </a:lnTo>
                <a:lnTo>
                  <a:pt x="109" y="529"/>
                </a:lnTo>
                <a:lnTo>
                  <a:pt x="124" y="510"/>
                </a:lnTo>
                <a:lnTo>
                  <a:pt x="119" y="504"/>
                </a:lnTo>
                <a:lnTo>
                  <a:pt x="120" y="491"/>
                </a:lnTo>
                <a:lnTo>
                  <a:pt x="97" y="470"/>
                </a:lnTo>
                <a:lnTo>
                  <a:pt x="98" y="453"/>
                </a:lnTo>
                <a:lnTo>
                  <a:pt x="128" y="449"/>
                </a:lnTo>
                <a:lnTo>
                  <a:pt x="131" y="449"/>
                </a:lnTo>
                <a:lnTo>
                  <a:pt x="137" y="449"/>
                </a:lnTo>
                <a:lnTo>
                  <a:pt x="139" y="448"/>
                </a:lnTo>
                <a:lnTo>
                  <a:pt x="152" y="446"/>
                </a:lnTo>
                <a:lnTo>
                  <a:pt x="171" y="445"/>
                </a:lnTo>
                <a:lnTo>
                  <a:pt x="177" y="443"/>
                </a:lnTo>
                <a:lnTo>
                  <a:pt x="178" y="443"/>
                </a:lnTo>
                <a:lnTo>
                  <a:pt x="181" y="443"/>
                </a:lnTo>
                <a:lnTo>
                  <a:pt x="192" y="442"/>
                </a:lnTo>
                <a:lnTo>
                  <a:pt x="195" y="442"/>
                </a:lnTo>
                <a:lnTo>
                  <a:pt x="207" y="441"/>
                </a:lnTo>
                <a:lnTo>
                  <a:pt x="209" y="441"/>
                </a:lnTo>
                <a:lnTo>
                  <a:pt x="220" y="439"/>
                </a:lnTo>
                <a:lnTo>
                  <a:pt x="225" y="439"/>
                </a:lnTo>
                <a:lnTo>
                  <a:pt x="228" y="439"/>
                </a:lnTo>
                <a:lnTo>
                  <a:pt x="231" y="438"/>
                </a:lnTo>
                <a:lnTo>
                  <a:pt x="241" y="436"/>
                </a:lnTo>
                <a:lnTo>
                  <a:pt x="248" y="436"/>
                </a:lnTo>
                <a:lnTo>
                  <a:pt x="264" y="434"/>
                </a:lnTo>
                <a:lnTo>
                  <a:pt x="289" y="431"/>
                </a:lnTo>
                <a:lnTo>
                  <a:pt x="291" y="431"/>
                </a:lnTo>
                <a:lnTo>
                  <a:pt x="311" y="427"/>
                </a:lnTo>
                <a:lnTo>
                  <a:pt x="320" y="427"/>
                </a:lnTo>
                <a:lnTo>
                  <a:pt x="334" y="424"/>
                </a:lnTo>
                <a:lnTo>
                  <a:pt x="334" y="423"/>
                </a:lnTo>
                <a:lnTo>
                  <a:pt x="331" y="417"/>
                </a:lnTo>
                <a:lnTo>
                  <a:pt x="328" y="411"/>
                </a:lnTo>
                <a:lnTo>
                  <a:pt x="321" y="399"/>
                </a:lnTo>
                <a:lnTo>
                  <a:pt x="321" y="392"/>
                </a:lnTo>
                <a:lnTo>
                  <a:pt x="321" y="385"/>
                </a:lnTo>
                <a:lnTo>
                  <a:pt x="322" y="371"/>
                </a:lnTo>
                <a:lnTo>
                  <a:pt x="322" y="370"/>
                </a:lnTo>
                <a:lnTo>
                  <a:pt x="320" y="357"/>
                </a:lnTo>
                <a:lnTo>
                  <a:pt x="313" y="352"/>
                </a:lnTo>
                <a:lnTo>
                  <a:pt x="311" y="344"/>
                </a:lnTo>
                <a:lnTo>
                  <a:pt x="311" y="342"/>
                </a:lnTo>
                <a:lnTo>
                  <a:pt x="310" y="342"/>
                </a:lnTo>
                <a:lnTo>
                  <a:pt x="310" y="332"/>
                </a:lnTo>
                <a:lnTo>
                  <a:pt x="310" y="330"/>
                </a:lnTo>
                <a:lnTo>
                  <a:pt x="314" y="319"/>
                </a:lnTo>
                <a:lnTo>
                  <a:pt x="314" y="317"/>
                </a:lnTo>
                <a:lnTo>
                  <a:pt x="314" y="310"/>
                </a:lnTo>
                <a:lnTo>
                  <a:pt x="313" y="303"/>
                </a:lnTo>
                <a:lnTo>
                  <a:pt x="318" y="296"/>
                </a:lnTo>
                <a:lnTo>
                  <a:pt x="324" y="291"/>
                </a:lnTo>
                <a:lnTo>
                  <a:pt x="325" y="288"/>
                </a:lnTo>
                <a:lnTo>
                  <a:pt x="315" y="281"/>
                </a:lnTo>
                <a:lnTo>
                  <a:pt x="317" y="276"/>
                </a:lnTo>
                <a:lnTo>
                  <a:pt x="314" y="262"/>
                </a:lnTo>
                <a:lnTo>
                  <a:pt x="313" y="262"/>
                </a:lnTo>
                <a:lnTo>
                  <a:pt x="304" y="252"/>
                </a:lnTo>
                <a:lnTo>
                  <a:pt x="302" y="249"/>
                </a:lnTo>
                <a:lnTo>
                  <a:pt x="299" y="238"/>
                </a:lnTo>
                <a:lnTo>
                  <a:pt x="297" y="238"/>
                </a:lnTo>
                <a:lnTo>
                  <a:pt x="297" y="237"/>
                </a:lnTo>
                <a:lnTo>
                  <a:pt x="297" y="234"/>
                </a:lnTo>
                <a:lnTo>
                  <a:pt x="292" y="224"/>
                </a:lnTo>
                <a:lnTo>
                  <a:pt x="289" y="215"/>
                </a:lnTo>
                <a:lnTo>
                  <a:pt x="288" y="212"/>
                </a:lnTo>
                <a:lnTo>
                  <a:pt x="284" y="199"/>
                </a:lnTo>
                <a:lnTo>
                  <a:pt x="284" y="198"/>
                </a:lnTo>
                <a:lnTo>
                  <a:pt x="284" y="196"/>
                </a:lnTo>
                <a:lnTo>
                  <a:pt x="281" y="188"/>
                </a:lnTo>
                <a:lnTo>
                  <a:pt x="277" y="172"/>
                </a:lnTo>
                <a:lnTo>
                  <a:pt x="274" y="165"/>
                </a:lnTo>
                <a:lnTo>
                  <a:pt x="273" y="159"/>
                </a:lnTo>
                <a:lnTo>
                  <a:pt x="271" y="158"/>
                </a:lnTo>
                <a:lnTo>
                  <a:pt x="268" y="144"/>
                </a:lnTo>
                <a:lnTo>
                  <a:pt x="267" y="141"/>
                </a:lnTo>
                <a:lnTo>
                  <a:pt x="261" y="122"/>
                </a:lnTo>
                <a:lnTo>
                  <a:pt x="261" y="119"/>
                </a:lnTo>
                <a:lnTo>
                  <a:pt x="260" y="115"/>
                </a:lnTo>
                <a:lnTo>
                  <a:pt x="257" y="108"/>
                </a:lnTo>
                <a:lnTo>
                  <a:pt x="257" y="105"/>
                </a:lnTo>
                <a:lnTo>
                  <a:pt x="256" y="101"/>
                </a:lnTo>
                <a:lnTo>
                  <a:pt x="255" y="95"/>
                </a:lnTo>
                <a:lnTo>
                  <a:pt x="252" y="87"/>
                </a:lnTo>
                <a:lnTo>
                  <a:pt x="250" y="80"/>
                </a:lnTo>
                <a:lnTo>
                  <a:pt x="248" y="74"/>
                </a:lnTo>
                <a:lnTo>
                  <a:pt x="245" y="62"/>
                </a:lnTo>
                <a:lnTo>
                  <a:pt x="242" y="55"/>
                </a:lnTo>
                <a:lnTo>
                  <a:pt x="241" y="48"/>
                </a:lnTo>
                <a:lnTo>
                  <a:pt x="238" y="41"/>
                </a:lnTo>
                <a:lnTo>
                  <a:pt x="236" y="38"/>
                </a:lnTo>
                <a:lnTo>
                  <a:pt x="234" y="24"/>
                </a:lnTo>
                <a:lnTo>
                  <a:pt x="231" y="16"/>
                </a:lnTo>
                <a:lnTo>
                  <a:pt x="230" y="12"/>
                </a:lnTo>
                <a:lnTo>
                  <a:pt x="228" y="11"/>
                </a:lnTo>
                <a:lnTo>
                  <a:pt x="225" y="0"/>
                </a:lnTo>
                <a:lnTo>
                  <a:pt x="224" y="0"/>
                </a:lnTo>
                <a:lnTo>
                  <a:pt x="205" y="1"/>
                </a:lnTo>
                <a:lnTo>
                  <a:pt x="202" y="2"/>
                </a:lnTo>
                <a:lnTo>
                  <a:pt x="185" y="4"/>
                </a:lnTo>
                <a:lnTo>
                  <a:pt x="169" y="5"/>
                </a:lnTo>
                <a:lnTo>
                  <a:pt x="164" y="5"/>
                </a:lnTo>
                <a:lnTo>
                  <a:pt x="159" y="6"/>
                </a:lnTo>
                <a:lnTo>
                  <a:pt x="148" y="8"/>
                </a:lnTo>
                <a:lnTo>
                  <a:pt x="124" y="11"/>
                </a:lnTo>
                <a:lnTo>
                  <a:pt x="119" y="11"/>
                </a:lnTo>
                <a:lnTo>
                  <a:pt x="116" y="11"/>
                </a:lnTo>
                <a:lnTo>
                  <a:pt x="112" y="12"/>
                </a:lnTo>
                <a:lnTo>
                  <a:pt x="85" y="13"/>
                </a:lnTo>
                <a:lnTo>
                  <a:pt x="83" y="15"/>
                </a:lnTo>
                <a:lnTo>
                  <a:pt x="72" y="15"/>
                </a:lnTo>
                <a:lnTo>
                  <a:pt x="52" y="18"/>
                </a:lnTo>
                <a:lnTo>
                  <a:pt x="45" y="18"/>
                </a:lnTo>
                <a:lnTo>
                  <a:pt x="26" y="20"/>
                </a:lnTo>
                <a:lnTo>
                  <a:pt x="19" y="20"/>
                </a:lnTo>
                <a:lnTo>
                  <a:pt x="0" y="22"/>
                </a:lnTo>
                <a:lnTo>
                  <a:pt x="0" y="23"/>
                </a:lnTo>
                <a:lnTo>
                  <a:pt x="8" y="33"/>
                </a:lnTo>
                <a:lnTo>
                  <a:pt x="11" y="34"/>
                </a:lnTo>
                <a:lnTo>
                  <a:pt x="11" y="40"/>
                </a:lnTo>
                <a:lnTo>
                  <a:pt x="9" y="58"/>
                </a:lnTo>
                <a:lnTo>
                  <a:pt x="9" y="67"/>
                </a:lnTo>
                <a:lnTo>
                  <a:pt x="9" y="77"/>
                </a:lnTo>
                <a:lnTo>
                  <a:pt x="9" y="81"/>
                </a:lnTo>
                <a:lnTo>
                  <a:pt x="9" y="83"/>
                </a:lnTo>
                <a:lnTo>
                  <a:pt x="9" y="91"/>
                </a:lnTo>
                <a:lnTo>
                  <a:pt x="9" y="97"/>
                </a:lnTo>
                <a:lnTo>
                  <a:pt x="9" y="110"/>
                </a:lnTo>
                <a:lnTo>
                  <a:pt x="9" y="113"/>
                </a:lnTo>
                <a:lnTo>
                  <a:pt x="9" y="122"/>
                </a:lnTo>
                <a:lnTo>
                  <a:pt x="9" y="126"/>
                </a:lnTo>
                <a:lnTo>
                  <a:pt x="9" y="131"/>
                </a:lnTo>
                <a:lnTo>
                  <a:pt x="9" y="149"/>
                </a:lnTo>
                <a:lnTo>
                  <a:pt x="9" y="159"/>
                </a:lnTo>
                <a:lnTo>
                  <a:pt x="9" y="160"/>
                </a:lnTo>
                <a:lnTo>
                  <a:pt x="9" y="183"/>
                </a:lnTo>
                <a:lnTo>
                  <a:pt x="9" y="187"/>
                </a:lnTo>
                <a:lnTo>
                  <a:pt x="9" y="196"/>
                </a:lnTo>
                <a:lnTo>
                  <a:pt x="9" y="209"/>
                </a:lnTo>
                <a:lnTo>
                  <a:pt x="9" y="217"/>
                </a:lnTo>
                <a:lnTo>
                  <a:pt x="9" y="219"/>
                </a:lnTo>
                <a:lnTo>
                  <a:pt x="9" y="242"/>
                </a:lnTo>
                <a:lnTo>
                  <a:pt x="9" y="246"/>
                </a:lnTo>
                <a:lnTo>
                  <a:pt x="9" y="249"/>
                </a:lnTo>
                <a:lnTo>
                  <a:pt x="9" y="274"/>
                </a:lnTo>
                <a:lnTo>
                  <a:pt x="9" y="278"/>
                </a:lnTo>
                <a:lnTo>
                  <a:pt x="9" y="287"/>
                </a:lnTo>
                <a:lnTo>
                  <a:pt x="9" y="307"/>
                </a:lnTo>
                <a:lnTo>
                  <a:pt x="9" y="310"/>
                </a:lnTo>
                <a:lnTo>
                  <a:pt x="9" y="317"/>
                </a:lnTo>
                <a:lnTo>
                  <a:pt x="9" y="324"/>
                </a:lnTo>
                <a:lnTo>
                  <a:pt x="9" y="325"/>
                </a:lnTo>
                <a:lnTo>
                  <a:pt x="9" y="330"/>
                </a:lnTo>
                <a:lnTo>
                  <a:pt x="9" y="337"/>
                </a:lnTo>
                <a:lnTo>
                  <a:pt x="8" y="363"/>
                </a:lnTo>
                <a:lnTo>
                  <a:pt x="9" y="366"/>
                </a:lnTo>
                <a:lnTo>
                  <a:pt x="9" y="367"/>
                </a:lnTo>
                <a:lnTo>
                  <a:pt x="12" y="384"/>
                </a:lnTo>
                <a:lnTo>
                  <a:pt x="13" y="406"/>
                </a:lnTo>
                <a:lnTo>
                  <a:pt x="13" y="407"/>
                </a:lnTo>
                <a:lnTo>
                  <a:pt x="15" y="413"/>
                </a:lnTo>
                <a:lnTo>
                  <a:pt x="16" y="418"/>
                </a:lnTo>
                <a:lnTo>
                  <a:pt x="18" y="432"/>
                </a:lnTo>
                <a:lnTo>
                  <a:pt x="20" y="448"/>
                </a:lnTo>
              </a:path>
            </a:pathLst>
          </a:custGeom>
          <a:noFill/>
          <a:ln w="63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54" name="Freeform 262"/>
          <p:cNvSpPr>
            <a:spLocks/>
          </p:cNvSpPr>
          <p:nvPr/>
        </p:nvSpPr>
        <p:spPr bwMode="auto">
          <a:xfrm>
            <a:off x="5238750" y="4687888"/>
            <a:ext cx="1235075" cy="903287"/>
          </a:xfrm>
          <a:custGeom>
            <a:avLst/>
            <a:gdLst>
              <a:gd name="T0" fmla="*/ 2147483647 w 783"/>
              <a:gd name="T1" fmla="*/ 2147483647 h 614"/>
              <a:gd name="T2" fmla="*/ 2147483647 w 783"/>
              <a:gd name="T3" fmla="*/ 2147483647 h 614"/>
              <a:gd name="T4" fmla="*/ 2147483647 w 783"/>
              <a:gd name="T5" fmla="*/ 2147483647 h 614"/>
              <a:gd name="T6" fmla="*/ 2147483647 w 783"/>
              <a:gd name="T7" fmla="*/ 2147483647 h 614"/>
              <a:gd name="T8" fmla="*/ 2147483647 w 783"/>
              <a:gd name="T9" fmla="*/ 2147483647 h 614"/>
              <a:gd name="T10" fmla="*/ 2147483647 w 783"/>
              <a:gd name="T11" fmla="*/ 2147483647 h 614"/>
              <a:gd name="T12" fmla="*/ 2147483647 w 783"/>
              <a:gd name="T13" fmla="*/ 2147483647 h 614"/>
              <a:gd name="T14" fmla="*/ 2147483647 w 783"/>
              <a:gd name="T15" fmla="*/ 2147483647 h 614"/>
              <a:gd name="T16" fmla="*/ 2147483647 w 783"/>
              <a:gd name="T17" fmla="*/ 2147483647 h 614"/>
              <a:gd name="T18" fmla="*/ 2147483647 w 783"/>
              <a:gd name="T19" fmla="*/ 2147483647 h 614"/>
              <a:gd name="T20" fmla="*/ 2147483647 w 783"/>
              <a:gd name="T21" fmla="*/ 2147483647 h 614"/>
              <a:gd name="T22" fmla="*/ 2147483647 w 783"/>
              <a:gd name="T23" fmla="*/ 2147483647 h 614"/>
              <a:gd name="T24" fmla="*/ 2147483647 w 783"/>
              <a:gd name="T25" fmla="*/ 2147483647 h 614"/>
              <a:gd name="T26" fmla="*/ 2147483647 w 783"/>
              <a:gd name="T27" fmla="*/ 2147483647 h 614"/>
              <a:gd name="T28" fmla="*/ 2147483647 w 783"/>
              <a:gd name="T29" fmla="*/ 2147483647 h 614"/>
              <a:gd name="T30" fmla="*/ 2147483647 w 783"/>
              <a:gd name="T31" fmla="*/ 2147483647 h 614"/>
              <a:gd name="T32" fmla="*/ 2147483647 w 783"/>
              <a:gd name="T33" fmla="*/ 2147483647 h 614"/>
              <a:gd name="T34" fmla="*/ 2147483647 w 783"/>
              <a:gd name="T35" fmla="*/ 2147483647 h 614"/>
              <a:gd name="T36" fmla="*/ 2147483647 w 783"/>
              <a:gd name="T37" fmla="*/ 2147483647 h 614"/>
              <a:gd name="T38" fmla="*/ 2147483647 w 783"/>
              <a:gd name="T39" fmla="*/ 2147483647 h 614"/>
              <a:gd name="T40" fmla="*/ 2147483647 w 783"/>
              <a:gd name="T41" fmla="*/ 2147483647 h 614"/>
              <a:gd name="T42" fmla="*/ 2147483647 w 783"/>
              <a:gd name="T43" fmla="*/ 2147483647 h 614"/>
              <a:gd name="T44" fmla="*/ 2147483647 w 783"/>
              <a:gd name="T45" fmla="*/ 2147483647 h 614"/>
              <a:gd name="T46" fmla="*/ 2147483647 w 783"/>
              <a:gd name="T47" fmla="*/ 2147483647 h 614"/>
              <a:gd name="T48" fmla="*/ 2147483647 w 783"/>
              <a:gd name="T49" fmla="*/ 2147483647 h 614"/>
              <a:gd name="T50" fmla="*/ 2147483647 w 783"/>
              <a:gd name="T51" fmla="*/ 2147483647 h 614"/>
              <a:gd name="T52" fmla="*/ 2147483647 w 783"/>
              <a:gd name="T53" fmla="*/ 2147483647 h 614"/>
              <a:gd name="T54" fmla="*/ 2147483647 w 783"/>
              <a:gd name="T55" fmla="*/ 2147483647 h 614"/>
              <a:gd name="T56" fmla="*/ 2147483647 w 783"/>
              <a:gd name="T57" fmla="*/ 2147483647 h 614"/>
              <a:gd name="T58" fmla="*/ 2147483647 w 783"/>
              <a:gd name="T59" fmla="*/ 2147483647 h 614"/>
              <a:gd name="T60" fmla="*/ 2147483647 w 783"/>
              <a:gd name="T61" fmla="*/ 2147483647 h 614"/>
              <a:gd name="T62" fmla="*/ 2147483647 w 783"/>
              <a:gd name="T63" fmla="*/ 2147483647 h 614"/>
              <a:gd name="T64" fmla="*/ 2147483647 w 783"/>
              <a:gd name="T65" fmla="*/ 2147483647 h 614"/>
              <a:gd name="T66" fmla="*/ 2147483647 w 783"/>
              <a:gd name="T67" fmla="*/ 2147483647 h 614"/>
              <a:gd name="T68" fmla="*/ 2147483647 w 783"/>
              <a:gd name="T69" fmla="*/ 2147483647 h 614"/>
              <a:gd name="T70" fmla="*/ 2147483647 w 783"/>
              <a:gd name="T71" fmla="*/ 2147483647 h 614"/>
              <a:gd name="T72" fmla="*/ 2147483647 w 783"/>
              <a:gd name="T73" fmla="*/ 2147483647 h 614"/>
              <a:gd name="T74" fmla="*/ 2147483647 w 783"/>
              <a:gd name="T75" fmla="*/ 2147483647 h 614"/>
              <a:gd name="T76" fmla="*/ 2147483647 w 783"/>
              <a:gd name="T77" fmla="*/ 2147483647 h 614"/>
              <a:gd name="T78" fmla="*/ 2147483647 w 783"/>
              <a:gd name="T79" fmla="*/ 2147483647 h 614"/>
              <a:gd name="T80" fmla="*/ 2147483647 w 783"/>
              <a:gd name="T81" fmla="*/ 2147483647 h 614"/>
              <a:gd name="T82" fmla="*/ 2147483647 w 783"/>
              <a:gd name="T83" fmla="*/ 2147483647 h 614"/>
              <a:gd name="T84" fmla="*/ 2147483647 w 783"/>
              <a:gd name="T85" fmla="*/ 2147483647 h 614"/>
              <a:gd name="T86" fmla="*/ 2147483647 w 783"/>
              <a:gd name="T87" fmla="*/ 2147483647 h 614"/>
              <a:gd name="T88" fmla="*/ 2147483647 w 783"/>
              <a:gd name="T89" fmla="*/ 2147483647 h 614"/>
              <a:gd name="T90" fmla="*/ 2147483647 w 783"/>
              <a:gd name="T91" fmla="*/ 2147483647 h 614"/>
              <a:gd name="T92" fmla="*/ 2147483647 w 783"/>
              <a:gd name="T93" fmla="*/ 2147483647 h 614"/>
              <a:gd name="T94" fmla="*/ 2147483647 w 783"/>
              <a:gd name="T95" fmla="*/ 2147483647 h 614"/>
              <a:gd name="T96" fmla="*/ 2147483647 w 783"/>
              <a:gd name="T97" fmla="*/ 2147483647 h 614"/>
              <a:gd name="T98" fmla="*/ 2147483647 w 783"/>
              <a:gd name="T99" fmla="*/ 2147483647 h 614"/>
              <a:gd name="T100" fmla="*/ 2147483647 w 783"/>
              <a:gd name="T101" fmla="*/ 2147483647 h 614"/>
              <a:gd name="T102" fmla="*/ 2147483647 w 783"/>
              <a:gd name="T103" fmla="*/ 2147483647 h 614"/>
              <a:gd name="T104" fmla="*/ 0 w 783"/>
              <a:gd name="T105" fmla="*/ 2147483647 h 614"/>
              <a:gd name="T106" fmla="*/ 2147483647 w 783"/>
              <a:gd name="T107" fmla="*/ 2147483647 h 614"/>
              <a:gd name="T108" fmla="*/ 2147483647 w 783"/>
              <a:gd name="T109" fmla="*/ 2147483647 h 614"/>
              <a:gd name="T110" fmla="*/ 2147483647 w 783"/>
              <a:gd name="T111" fmla="*/ 2147483647 h 61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783"/>
              <a:gd name="T169" fmla="*/ 0 h 614"/>
              <a:gd name="T170" fmla="*/ 783 w 783"/>
              <a:gd name="T171" fmla="*/ 614 h 61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783" h="614">
                <a:moveTo>
                  <a:pt x="156" y="110"/>
                </a:moveTo>
                <a:lnTo>
                  <a:pt x="193" y="127"/>
                </a:lnTo>
                <a:lnTo>
                  <a:pt x="205" y="138"/>
                </a:lnTo>
                <a:lnTo>
                  <a:pt x="218" y="142"/>
                </a:lnTo>
                <a:lnTo>
                  <a:pt x="220" y="166"/>
                </a:lnTo>
                <a:lnTo>
                  <a:pt x="218" y="147"/>
                </a:lnTo>
                <a:lnTo>
                  <a:pt x="222" y="167"/>
                </a:lnTo>
                <a:lnTo>
                  <a:pt x="236" y="166"/>
                </a:lnTo>
                <a:lnTo>
                  <a:pt x="245" y="170"/>
                </a:lnTo>
                <a:lnTo>
                  <a:pt x="244" y="160"/>
                </a:lnTo>
                <a:lnTo>
                  <a:pt x="256" y="160"/>
                </a:lnTo>
                <a:lnTo>
                  <a:pt x="265" y="152"/>
                </a:lnTo>
                <a:lnTo>
                  <a:pt x="263" y="156"/>
                </a:lnTo>
                <a:lnTo>
                  <a:pt x="300" y="133"/>
                </a:lnTo>
                <a:lnTo>
                  <a:pt x="311" y="133"/>
                </a:lnTo>
                <a:lnTo>
                  <a:pt x="312" y="124"/>
                </a:lnTo>
                <a:lnTo>
                  <a:pt x="311" y="122"/>
                </a:lnTo>
                <a:lnTo>
                  <a:pt x="320" y="110"/>
                </a:lnTo>
                <a:lnTo>
                  <a:pt x="336" y="108"/>
                </a:lnTo>
                <a:lnTo>
                  <a:pt x="343" y="108"/>
                </a:lnTo>
                <a:lnTo>
                  <a:pt x="344" y="108"/>
                </a:lnTo>
                <a:lnTo>
                  <a:pt x="380" y="126"/>
                </a:lnTo>
                <a:lnTo>
                  <a:pt x="386" y="137"/>
                </a:lnTo>
                <a:lnTo>
                  <a:pt x="402" y="145"/>
                </a:lnTo>
                <a:lnTo>
                  <a:pt x="409" y="163"/>
                </a:lnTo>
                <a:lnTo>
                  <a:pt x="422" y="167"/>
                </a:lnTo>
                <a:lnTo>
                  <a:pt x="433" y="183"/>
                </a:lnTo>
                <a:lnTo>
                  <a:pt x="441" y="185"/>
                </a:lnTo>
                <a:lnTo>
                  <a:pt x="443" y="199"/>
                </a:lnTo>
                <a:lnTo>
                  <a:pt x="448" y="199"/>
                </a:lnTo>
                <a:lnTo>
                  <a:pt x="450" y="194"/>
                </a:lnTo>
                <a:lnTo>
                  <a:pt x="462" y="192"/>
                </a:lnTo>
                <a:lnTo>
                  <a:pt x="469" y="195"/>
                </a:lnTo>
                <a:lnTo>
                  <a:pt x="475" y="209"/>
                </a:lnTo>
                <a:lnTo>
                  <a:pt x="483" y="217"/>
                </a:lnTo>
                <a:lnTo>
                  <a:pt x="479" y="230"/>
                </a:lnTo>
                <a:lnTo>
                  <a:pt x="484" y="234"/>
                </a:lnTo>
                <a:lnTo>
                  <a:pt x="483" y="237"/>
                </a:lnTo>
                <a:lnTo>
                  <a:pt x="487" y="239"/>
                </a:lnTo>
                <a:lnTo>
                  <a:pt x="488" y="241"/>
                </a:lnTo>
                <a:lnTo>
                  <a:pt x="491" y="267"/>
                </a:lnTo>
                <a:lnTo>
                  <a:pt x="487" y="288"/>
                </a:lnTo>
                <a:lnTo>
                  <a:pt x="483" y="298"/>
                </a:lnTo>
                <a:lnTo>
                  <a:pt x="487" y="302"/>
                </a:lnTo>
                <a:lnTo>
                  <a:pt x="483" y="306"/>
                </a:lnTo>
                <a:lnTo>
                  <a:pt x="484" y="330"/>
                </a:lnTo>
                <a:lnTo>
                  <a:pt x="495" y="342"/>
                </a:lnTo>
                <a:lnTo>
                  <a:pt x="498" y="353"/>
                </a:lnTo>
                <a:lnTo>
                  <a:pt x="501" y="355"/>
                </a:lnTo>
                <a:lnTo>
                  <a:pt x="508" y="341"/>
                </a:lnTo>
                <a:lnTo>
                  <a:pt x="508" y="327"/>
                </a:lnTo>
                <a:lnTo>
                  <a:pt x="505" y="323"/>
                </a:lnTo>
                <a:lnTo>
                  <a:pt x="495" y="320"/>
                </a:lnTo>
                <a:lnTo>
                  <a:pt x="502" y="317"/>
                </a:lnTo>
                <a:lnTo>
                  <a:pt x="519" y="330"/>
                </a:lnTo>
                <a:lnTo>
                  <a:pt x="519" y="324"/>
                </a:lnTo>
                <a:lnTo>
                  <a:pt x="526" y="323"/>
                </a:lnTo>
                <a:lnTo>
                  <a:pt x="516" y="350"/>
                </a:lnTo>
                <a:lnTo>
                  <a:pt x="511" y="357"/>
                </a:lnTo>
                <a:lnTo>
                  <a:pt x="511" y="360"/>
                </a:lnTo>
                <a:lnTo>
                  <a:pt x="500" y="364"/>
                </a:lnTo>
                <a:lnTo>
                  <a:pt x="512" y="378"/>
                </a:lnTo>
                <a:lnTo>
                  <a:pt x="525" y="392"/>
                </a:lnTo>
                <a:lnTo>
                  <a:pt x="545" y="422"/>
                </a:lnTo>
                <a:lnTo>
                  <a:pt x="551" y="428"/>
                </a:lnTo>
                <a:lnTo>
                  <a:pt x="551" y="429"/>
                </a:lnTo>
                <a:lnTo>
                  <a:pt x="556" y="438"/>
                </a:lnTo>
                <a:lnTo>
                  <a:pt x="570" y="467"/>
                </a:lnTo>
                <a:lnTo>
                  <a:pt x="577" y="474"/>
                </a:lnTo>
                <a:lnTo>
                  <a:pt x="588" y="470"/>
                </a:lnTo>
                <a:lnTo>
                  <a:pt x="588" y="465"/>
                </a:lnTo>
                <a:lnTo>
                  <a:pt x="605" y="481"/>
                </a:lnTo>
                <a:lnTo>
                  <a:pt x="613" y="502"/>
                </a:lnTo>
                <a:lnTo>
                  <a:pt x="630" y="529"/>
                </a:lnTo>
                <a:lnTo>
                  <a:pt x="630" y="525"/>
                </a:lnTo>
                <a:lnTo>
                  <a:pt x="634" y="522"/>
                </a:lnTo>
                <a:lnTo>
                  <a:pt x="651" y="531"/>
                </a:lnTo>
                <a:lnTo>
                  <a:pt x="658" y="532"/>
                </a:lnTo>
                <a:lnTo>
                  <a:pt x="676" y="546"/>
                </a:lnTo>
                <a:lnTo>
                  <a:pt x="693" y="574"/>
                </a:lnTo>
                <a:lnTo>
                  <a:pt x="690" y="576"/>
                </a:lnTo>
                <a:lnTo>
                  <a:pt x="690" y="588"/>
                </a:lnTo>
                <a:lnTo>
                  <a:pt x="700" y="597"/>
                </a:lnTo>
                <a:lnTo>
                  <a:pt x="708" y="594"/>
                </a:lnTo>
                <a:lnTo>
                  <a:pt x="722" y="588"/>
                </a:lnTo>
                <a:lnTo>
                  <a:pt x="727" y="588"/>
                </a:lnTo>
                <a:lnTo>
                  <a:pt x="727" y="589"/>
                </a:lnTo>
                <a:lnTo>
                  <a:pt x="737" y="588"/>
                </a:lnTo>
                <a:lnTo>
                  <a:pt x="734" y="600"/>
                </a:lnTo>
                <a:lnTo>
                  <a:pt x="737" y="603"/>
                </a:lnTo>
                <a:lnTo>
                  <a:pt x="744" y="599"/>
                </a:lnTo>
                <a:lnTo>
                  <a:pt x="741" y="588"/>
                </a:lnTo>
                <a:lnTo>
                  <a:pt x="743" y="581"/>
                </a:lnTo>
                <a:lnTo>
                  <a:pt x="745" y="582"/>
                </a:lnTo>
                <a:lnTo>
                  <a:pt x="756" y="578"/>
                </a:lnTo>
                <a:lnTo>
                  <a:pt x="758" y="596"/>
                </a:lnTo>
                <a:lnTo>
                  <a:pt x="752" y="600"/>
                </a:lnTo>
                <a:lnTo>
                  <a:pt x="755" y="601"/>
                </a:lnTo>
                <a:lnTo>
                  <a:pt x="745" y="613"/>
                </a:lnTo>
                <a:lnTo>
                  <a:pt x="754" y="606"/>
                </a:lnTo>
                <a:lnTo>
                  <a:pt x="769" y="583"/>
                </a:lnTo>
                <a:lnTo>
                  <a:pt x="777" y="558"/>
                </a:lnTo>
                <a:lnTo>
                  <a:pt x="782" y="542"/>
                </a:lnTo>
                <a:lnTo>
                  <a:pt x="782" y="539"/>
                </a:lnTo>
                <a:lnTo>
                  <a:pt x="776" y="558"/>
                </a:lnTo>
                <a:lnTo>
                  <a:pt x="766" y="565"/>
                </a:lnTo>
                <a:lnTo>
                  <a:pt x="770" y="557"/>
                </a:lnTo>
                <a:lnTo>
                  <a:pt x="765" y="545"/>
                </a:lnTo>
                <a:lnTo>
                  <a:pt x="770" y="522"/>
                </a:lnTo>
                <a:lnTo>
                  <a:pt x="777" y="518"/>
                </a:lnTo>
                <a:lnTo>
                  <a:pt x="780" y="522"/>
                </a:lnTo>
                <a:lnTo>
                  <a:pt x="777" y="490"/>
                </a:lnTo>
                <a:lnTo>
                  <a:pt x="777" y="488"/>
                </a:lnTo>
                <a:lnTo>
                  <a:pt x="775" y="452"/>
                </a:lnTo>
                <a:lnTo>
                  <a:pt x="770" y="402"/>
                </a:lnTo>
                <a:lnTo>
                  <a:pt x="762" y="384"/>
                </a:lnTo>
                <a:lnTo>
                  <a:pt x="745" y="355"/>
                </a:lnTo>
                <a:lnTo>
                  <a:pt x="729" y="325"/>
                </a:lnTo>
                <a:lnTo>
                  <a:pt x="729" y="324"/>
                </a:lnTo>
                <a:lnTo>
                  <a:pt x="711" y="295"/>
                </a:lnTo>
                <a:lnTo>
                  <a:pt x="694" y="269"/>
                </a:lnTo>
                <a:lnTo>
                  <a:pt x="687" y="245"/>
                </a:lnTo>
                <a:lnTo>
                  <a:pt x="690" y="227"/>
                </a:lnTo>
                <a:lnTo>
                  <a:pt x="666" y="199"/>
                </a:lnTo>
                <a:lnTo>
                  <a:pt x="637" y="163"/>
                </a:lnTo>
                <a:lnTo>
                  <a:pt x="622" y="140"/>
                </a:lnTo>
                <a:lnTo>
                  <a:pt x="622" y="137"/>
                </a:lnTo>
                <a:lnTo>
                  <a:pt x="606" y="113"/>
                </a:lnTo>
                <a:lnTo>
                  <a:pt x="605" y="113"/>
                </a:lnTo>
                <a:lnTo>
                  <a:pt x="602" y="105"/>
                </a:lnTo>
                <a:lnTo>
                  <a:pt x="595" y="88"/>
                </a:lnTo>
                <a:lnTo>
                  <a:pt x="581" y="54"/>
                </a:lnTo>
                <a:lnTo>
                  <a:pt x="573" y="27"/>
                </a:lnTo>
                <a:lnTo>
                  <a:pt x="570" y="27"/>
                </a:lnTo>
                <a:lnTo>
                  <a:pt x="570" y="26"/>
                </a:lnTo>
                <a:lnTo>
                  <a:pt x="566" y="5"/>
                </a:lnTo>
                <a:lnTo>
                  <a:pt x="540" y="5"/>
                </a:lnTo>
                <a:lnTo>
                  <a:pt x="526" y="2"/>
                </a:lnTo>
                <a:lnTo>
                  <a:pt x="523" y="0"/>
                </a:lnTo>
                <a:lnTo>
                  <a:pt x="512" y="9"/>
                </a:lnTo>
                <a:lnTo>
                  <a:pt x="519" y="36"/>
                </a:lnTo>
                <a:lnTo>
                  <a:pt x="518" y="51"/>
                </a:lnTo>
                <a:lnTo>
                  <a:pt x="505" y="52"/>
                </a:lnTo>
                <a:lnTo>
                  <a:pt x="500" y="38"/>
                </a:lnTo>
                <a:lnTo>
                  <a:pt x="500" y="31"/>
                </a:lnTo>
                <a:lnTo>
                  <a:pt x="495" y="31"/>
                </a:lnTo>
                <a:lnTo>
                  <a:pt x="484" y="33"/>
                </a:lnTo>
                <a:lnTo>
                  <a:pt x="480" y="33"/>
                </a:lnTo>
                <a:lnTo>
                  <a:pt x="476" y="33"/>
                </a:lnTo>
                <a:lnTo>
                  <a:pt x="473" y="33"/>
                </a:lnTo>
                <a:lnTo>
                  <a:pt x="465" y="34"/>
                </a:lnTo>
                <a:lnTo>
                  <a:pt x="456" y="36"/>
                </a:lnTo>
                <a:lnTo>
                  <a:pt x="455" y="36"/>
                </a:lnTo>
                <a:lnTo>
                  <a:pt x="450" y="36"/>
                </a:lnTo>
                <a:lnTo>
                  <a:pt x="437" y="36"/>
                </a:lnTo>
                <a:lnTo>
                  <a:pt x="413" y="37"/>
                </a:lnTo>
                <a:lnTo>
                  <a:pt x="408" y="38"/>
                </a:lnTo>
                <a:lnTo>
                  <a:pt x="404" y="38"/>
                </a:lnTo>
                <a:lnTo>
                  <a:pt x="397" y="40"/>
                </a:lnTo>
                <a:lnTo>
                  <a:pt x="394" y="40"/>
                </a:lnTo>
                <a:lnTo>
                  <a:pt x="393" y="40"/>
                </a:lnTo>
                <a:lnTo>
                  <a:pt x="390" y="40"/>
                </a:lnTo>
                <a:lnTo>
                  <a:pt x="380" y="40"/>
                </a:lnTo>
                <a:lnTo>
                  <a:pt x="370" y="41"/>
                </a:lnTo>
                <a:lnTo>
                  <a:pt x="366" y="42"/>
                </a:lnTo>
                <a:lnTo>
                  <a:pt x="363" y="42"/>
                </a:lnTo>
                <a:lnTo>
                  <a:pt x="358" y="42"/>
                </a:lnTo>
                <a:lnTo>
                  <a:pt x="345" y="42"/>
                </a:lnTo>
                <a:lnTo>
                  <a:pt x="340" y="44"/>
                </a:lnTo>
                <a:lnTo>
                  <a:pt x="333" y="45"/>
                </a:lnTo>
                <a:lnTo>
                  <a:pt x="329" y="45"/>
                </a:lnTo>
                <a:lnTo>
                  <a:pt x="326" y="45"/>
                </a:lnTo>
                <a:lnTo>
                  <a:pt x="316" y="45"/>
                </a:lnTo>
                <a:lnTo>
                  <a:pt x="311" y="47"/>
                </a:lnTo>
                <a:lnTo>
                  <a:pt x="308" y="47"/>
                </a:lnTo>
                <a:lnTo>
                  <a:pt x="305" y="47"/>
                </a:lnTo>
                <a:lnTo>
                  <a:pt x="300" y="47"/>
                </a:lnTo>
                <a:lnTo>
                  <a:pt x="290" y="48"/>
                </a:lnTo>
                <a:lnTo>
                  <a:pt x="275" y="49"/>
                </a:lnTo>
                <a:lnTo>
                  <a:pt x="254" y="51"/>
                </a:lnTo>
                <a:lnTo>
                  <a:pt x="254" y="49"/>
                </a:lnTo>
                <a:lnTo>
                  <a:pt x="238" y="23"/>
                </a:lnTo>
                <a:lnTo>
                  <a:pt x="237" y="20"/>
                </a:lnTo>
                <a:lnTo>
                  <a:pt x="223" y="23"/>
                </a:lnTo>
                <a:lnTo>
                  <a:pt x="215" y="23"/>
                </a:lnTo>
                <a:lnTo>
                  <a:pt x="194" y="27"/>
                </a:lnTo>
                <a:lnTo>
                  <a:pt x="193" y="27"/>
                </a:lnTo>
                <a:lnTo>
                  <a:pt x="168" y="30"/>
                </a:lnTo>
                <a:lnTo>
                  <a:pt x="151" y="33"/>
                </a:lnTo>
                <a:lnTo>
                  <a:pt x="144" y="33"/>
                </a:lnTo>
                <a:lnTo>
                  <a:pt x="134" y="34"/>
                </a:lnTo>
                <a:lnTo>
                  <a:pt x="131" y="36"/>
                </a:lnTo>
                <a:lnTo>
                  <a:pt x="129" y="36"/>
                </a:lnTo>
                <a:lnTo>
                  <a:pt x="123" y="36"/>
                </a:lnTo>
                <a:lnTo>
                  <a:pt x="112" y="37"/>
                </a:lnTo>
                <a:lnTo>
                  <a:pt x="111" y="37"/>
                </a:lnTo>
                <a:lnTo>
                  <a:pt x="98" y="38"/>
                </a:lnTo>
                <a:lnTo>
                  <a:pt x="95" y="38"/>
                </a:lnTo>
                <a:lnTo>
                  <a:pt x="84" y="40"/>
                </a:lnTo>
                <a:lnTo>
                  <a:pt x="81" y="40"/>
                </a:lnTo>
                <a:lnTo>
                  <a:pt x="80" y="40"/>
                </a:lnTo>
                <a:lnTo>
                  <a:pt x="75" y="41"/>
                </a:lnTo>
                <a:lnTo>
                  <a:pt x="55" y="42"/>
                </a:lnTo>
                <a:lnTo>
                  <a:pt x="43" y="44"/>
                </a:lnTo>
                <a:lnTo>
                  <a:pt x="40" y="45"/>
                </a:lnTo>
                <a:lnTo>
                  <a:pt x="34" y="45"/>
                </a:lnTo>
                <a:lnTo>
                  <a:pt x="31" y="45"/>
                </a:lnTo>
                <a:lnTo>
                  <a:pt x="1" y="49"/>
                </a:lnTo>
                <a:lnTo>
                  <a:pt x="0" y="66"/>
                </a:lnTo>
                <a:lnTo>
                  <a:pt x="23" y="87"/>
                </a:lnTo>
                <a:lnTo>
                  <a:pt x="22" y="101"/>
                </a:lnTo>
                <a:lnTo>
                  <a:pt x="27" y="106"/>
                </a:lnTo>
                <a:lnTo>
                  <a:pt x="12" y="126"/>
                </a:lnTo>
                <a:lnTo>
                  <a:pt x="29" y="122"/>
                </a:lnTo>
                <a:lnTo>
                  <a:pt x="76" y="109"/>
                </a:lnTo>
                <a:lnTo>
                  <a:pt x="81" y="106"/>
                </a:lnTo>
                <a:lnTo>
                  <a:pt x="108" y="105"/>
                </a:lnTo>
                <a:lnTo>
                  <a:pt x="118" y="104"/>
                </a:lnTo>
                <a:lnTo>
                  <a:pt x="119" y="104"/>
                </a:lnTo>
                <a:lnTo>
                  <a:pt x="120" y="104"/>
                </a:lnTo>
                <a:lnTo>
                  <a:pt x="156" y="110"/>
                </a:lnTo>
              </a:path>
            </a:pathLst>
          </a:custGeom>
          <a:noFill/>
          <a:ln w="63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55" name="Freeform 263"/>
          <p:cNvSpPr>
            <a:spLocks/>
          </p:cNvSpPr>
          <p:nvPr/>
        </p:nvSpPr>
        <p:spPr bwMode="auto">
          <a:xfrm>
            <a:off x="6245225" y="5626100"/>
            <a:ext cx="79375" cy="49213"/>
          </a:xfrm>
          <a:custGeom>
            <a:avLst/>
            <a:gdLst>
              <a:gd name="T0" fmla="*/ 0 w 49"/>
              <a:gd name="T1" fmla="*/ 2147483647 h 34"/>
              <a:gd name="T2" fmla="*/ 2147483647 w 49"/>
              <a:gd name="T3" fmla="*/ 2147483647 h 34"/>
              <a:gd name="T4" fmla="*/ 2147483647 w 49"/>
              <a:gd name="T5" fmla="*/ 2147483647 h 34"/>
              <a:gd name="T6" fmla="*/ 2147483647 w 49"/>
              <a:gd name="T7" fmla="*/ 2147483647 h 34"/>
              <a:gd name="T8" fmla="*/ 2147483647 w 49"/>
              <a:gd name="T9" fmla="*/ 2147483647 h 34"/>
              <a:gd name="T10" fmla="*/ 2147483647 w 49"/>
              <a:gd name="T11" fmla="*/ 2147483647 h 34"/>
              <a:gd name="T12" fmla="*/ 2147483647 w 49"/>
              <a:gd name="T13" fmla="*/ 0 h 34"/>
              <a:gd name="T14" fmla="*/ 2147483647 w 49"/>
              <a:gd name="T15" fmla="*/ 2147483647 h 34"/>
              <a:gd name="T16" fmla="*/ 2147483647 w 49"/>
              <a:gd name="T17" fmla="*/ 2147483647 h 34"/>
              <a:gd name="T18" fmla="*/ 2147483647 w 49"/>
              <a:gd name="T19" fmla="*/ 2147483647 h 34"/>
              <a:gd name="T20" fmla="*/ 2147483647 w 49"/>
              <a:gd name="T21" fmla="*/ 2147483647 h 34"/>
              <a:gd name="T22" fmla="*/ 2147483647 w 49"/>
              <a:gd name="T23" fmla="*/ 2147483647 h 34"/>
              <a:gd name="T24" fmla="*/ 0 w 49"/>
              <a:gd name="T25" fmla="*/ 2147483647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9"/>
              <a:gd name="T40" fmla="*/ 0 h 34"/>
              <a:gd name="T41" fmla="*/ 49 w 49"/>
              <a:gd name="T42" fmla="*/ 34 h 3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9" h="34">
                <a:moveTo>
                  <a:pt x="0" y="33"/>
                </a:moveTo>
                <a:lnTo>
                  <a:pt x="26" y="20"/>
                </a:lnTo>
                <a:lnTo>
                  <a:pt x="27" y="14"/>
                </a:lnTo>
                <a:lnTo>
                  <a:pt x="38" y="17"/>
                </a:lnTo>
                <a:lnTo>
                  <a:pt x="48" y="12"/>
                </a:lnTo>
                <a:lnTo>
                  <a:pt x="38" y="4"/>
                </a:lnTo>
                <a:lnTo>
                  <a:pt x="26" y="0"/>
                </a:lnTo>
                <a:lnTo>
                  <a:pt x="26" y="7"/>
                </a:lnTo>
                <a:lnTo>
                  <a:pt x="24" y="11"/>
                </a:lnTo>
                <a:lnTo>
                  <a:pt x="17" y="8"/>
                </a:lnTo>
                <a:lnTo>
                  <a:pt x="4" y="18"/>
                </a:lnTo>
                <a:lnTo>
                  <a:pt x="5" y="28"/>
                </a:lnTo>
                <a:lnTo>
                  <a:pt x="0" y="33"/>
                </a:lnTo>
              </a:path>
            </a:pathLst>
          </a:custGeom>
          <a:solidFill>
            <a:schemeClr val="bg1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156" name="Freeform 264"/>
          <p:cNvSpPr>
            <a:spLocks/>
          </p:cNvSpPr>
          <p:nvPr/>
        </p:nvSpPr>
        <p:spPr bwMode="auto">
          <a:xfrm>
            <a:off x="6350000" y="5613400"/>
            <a:ext cx="36513" cy="33338"/>
          </a:xfrm>
          <a:custGeom>
            <a:avLst/>
            <a:gdLst>
              <a:gd name="T0" fmla="*/ 0 w 23"/>
              <a:gd name="T1" fmla="*/ 2147483647 h 23"/>
              <a:gd name="T2" fmla="*/ 2147483647 w 23"/>
              <a:gd name="T3" fmla="*/ 2147483647 h 23"/>
              <a:gd name="T4" fmla="*/ 2147483647 w 23"/>
              <a:gd name="T5" fmla="*/ 0 h 23"/>
              <a:gd name="T6" fmla="*/ 2147483647 w 23"/>
              <a:gd name="T7" fmla="*/ 2147483647 h 23"/>
              <a:gd name="T8" fmla="*/ 0 w 23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23"/>
              <a:gd name="T17" fmla="*/ 23 w 23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23">
                <a:moveTo>
                  <a:pt x="0" y="20"/>
                </a:moveTo>
                <a:lnTo>
                  <a:pt x="1" y="22"/>
                </a:lnTo>
                <a:lnTo>
                  <a:pt x="22" y="0"/>
                </a:lnTo>
                <a:lnTo>
                  <a:pt x="12" y="10"/>
                </a:lnTo>
                <a:lnTo>
                  <a:pt x="0" y="20"/>
                </a:lnTo>
              </a:path>
            </a:pathLst>
          </a:custGeom>
          <a:solidFill>
            <a:schemeClr val="bg1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157" name="Freeform 265"/>
          <p:cNvSpPr>
            <a:spLocks/>
          </p:cNvSpPr>
          <p:nvPr/>
        </p:nvSpPr>
        <p:spPr bwMode="auto">
          <a:xfrm>
            <a:off x="6388100" y="5602288"/>
            <a:ext cx="36513" cy="34925"/>
          </a:xfrm>
          <a:custGeom>
            <a:avLst/>
            <a:gdLst>
              <a:gd name="T0" fmla="*/ 0 w 23"/>
              <a:gd name="T1" fmla="*/ 2147483647 h 23"/>
              <a:gd name="T2" fmla="*/ 2147483647 w 23"/>
              <a:gd name="T3" fmla="*/ 0 h 23"/>
              <a:gd name="T4" fmla="*/ 2147483647 w 23"/>
              <a:gd name="T5" fmla="*/ 2147483647 h 23"/>
              <a:gd name="T6" fmla="*/ 0 w 23"/>
              <a:gd name="T7" fmla="*/ 2147483647 h 23"/>
              <a:gd name="T8" fmla="*/ 0 60000 65536"/>
              <a:gd name="T9" fmla="*/ 0 60000 65536"/>
              <a:gd name="T10" fmla="*/ 0 60000 65536"/>
              <a:gd name="T11" fmla="*/ 0 60000 65536"/>
              <a:gd name="T12" fmla="*/ 0 w 23"/>
              <a:gd name="T13" fmla="*/ 0 h 23"/>
              <a:gd name="T14" fmla="*/ 23 w 23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" h="23">
                <a:moveTo>
                  <a:pt x="0" y="22"/>
                </a:moveTo>
                <a:lnTo>
                  <a:pt x="22" y="0"/>
                </a:lnTo>
                <a:lnTo>
                  <a:pt x="22" y="16"/>
                </a:lnTo>
                <a:lnTo>
                  <a:pt x="0" y="22"/>
                </a:lnTo>
              </a:path>
            </a:pathLst>
          </a:custGeom>
          <a:solidFill>
            <a:schemeClr val="bg1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158" name="Freeform 266"/>
          <p:cNvSpPr>
            <a:spLocks/>
          </p:cNvSpPr>
          <p:nvPr/>
        </p:nvSpPr>
        <p:spPr bwMode="auto">
          <a:xfrm>
            <a:off x="6311900" y="5626100"/>
            <a:ext cx="38100" cy="36513"/>
          </a:xfrm>
          <a:custGeom>
            <a:avLst/>
            <a:gdLst>
              <a:gd name="T0" fmla="*/ 0 w 24"/>
              <a:gd name="T1" fmla="*/ 0 h 24"/>
              <a:gd name="T2" fmla="*/ 2147483647 w 24"/>
              <a:gd name="T3" fmla="*/ 2147483647 h 24"/>
              <a:gd name="T4" fmla="*/ 2147483647 w 24"/>
              <a:gd name="T5" fmla="*/ 0 h 24"/>
              <a:gd name="T6" fmla="*/ 0 w 24"/>
              <a:gd name="T7" fmla="*/ 0 h 24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24"/>
              <a:gd name="T14" fmla="*/ 24 w 24"/>
              <a:gd name="T15" fmla="*/ 24 h 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24">
                <a:moveTo>
                  <a:pt x="0" y="0"/>
                </a:moveTo>
                <a:lnTo>
                  <a:pt x="7" y="23"/>
                </a:lnTo>
                <a:lnTo>
                  <a:pt x="23" y="0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159" name="Freeform 267"/>
          <p:cNvSpPr>
            <a:spLocks/>
          </p:cNvSpPr>
          <p:nvPr/>
        </p:nvSpPr>
        <p:spPr bwMode="auto">
          <a:xfrm>
            <a:off x="6402388" y="5592763"/>
            <a:ext cx="36512" cy="33337"/>
          </a:xfrm>
          <a:custGeom>
            <a:avLst/>
            <a:gdLst>
              <a:gd name="T0" fmla="*/ 0 w 24"/>
              <a:gd name="T1" fmla="*/ 2147483647 h 23"/>
              <a:gd name="T2" fmla="*/ 2147483647 w 24"/>
              <a:gd name="T3" fmla="*/ 0 h 23"/>
              <a:gd name="T4" fmla="*/ 2147483647 w 24"/>
              <a:gd name="T5" fmla="*/ 0 h 23"/>
              <a:gd name="T6" fmla="*/ 0 w 24"/>
              <a:gd name="T7" fmla="*/ 2147483647 h 23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23"/>
              <a:gd name="T14" fmla="*/ 24 w 24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23">
                <a:moveTo>
                  <a:pt x="0" y="22"/>
                </a:moveTo>
                <a:lnTo>
                  <a:pt x="23" y="0"/>
                </a:lnTo>
                <a:lnTo>
                  <a:pt x="0" y="22"/>
                </a:lnTo>
              </a:path>
            </a:pathLst>
          </a:custGeom>
          <a:solidFill>
            <a:schemeClr val="bg1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160" name="Freeform 268"/>
          <p:cNvSpPr>
            <a:spLocks/>
          </p:cNvSpPr>
          <p:nvPr/>
        </p:nvSpPr>
        <p:spPr bwMode="auto">
          <a:xfrm>
            <a:off x="5441950" y="4046538"/>
            <a:ext cx="739775" cy="720725"/>
          </a:xfrm>
          <a:custGeom>
            <a:avLst/>
            <a:gdLst>
              <a:gd name="T0" fmla="*/ 2147483647 w 469"/>
              <a:gd name="T1" fmla="*/ 2147483647 h 489"/>
              <a:gd name="T2" fmla="*/ 2147483647 w 469"/>
              <a:gd name="T3" fmla="*/ 2147483647 h 489"/>
              <a:gd name="T4" fmla="*/ 2147483647 w 469"/>
              <a:gd name="T5" fmla="*/ 2147483647 h 489"/>
              <a:gd name="T6" fmla="*/ 2147483647 w 469"/>
              <a:gd name="T7" fmla="*/ 2147483647 h 489"/>
              <a:gd name="T8" fmla="*/ 2147483647 w 469"/>
              <a:gd name="T9" fmla="*/ 2147483647 h 489"/>
              <a:gd name="T10" fmla="*/ 2147483647 w 469"/>
              <a:gd name="T11" fmla="*/ 2147483647 h 489"/>
              <a:gd name="T12" fmla="*/ 2147483647 w 469"/>
              <a:gd name="T13" fmla="*/ 2147483647 h 489"/>
              <a:gd name="T14" fmla="*/ 2147483647 w 469"/>
              <a:gd name="T15" fmla="*/ 2147483647 h 489"/>
              <a:gd name="T16" fmla="*/ 2147483647 w 469"/>
              <a:gd name="T17" fmla="*/ 2147483647 h 489"/>
              <a:gd name="T18" fmla="*/ 2147483647 w 469"/>
              <a:gd name="T19" fmla="*/ 2147483647 h 489"/>
              <a:gd name="T20" fmla="*/ 2147483647 w 469"/>
              <a:gd name="T21" fmla="*/ 2147483647 h 489"/>
              <a:gd name="T22" fmla="*/ 2147483647 w 469"/>
              <a:gd name="T23" fmla="*/ 2147483647 h 489"/>
              <a:gd name="T24" fmla="*/ 2147483647 w 469"/>
              <a:gd name="T25" fmla="*/ 2147483647 h 489"/>
              <a:gd name="T26" fmla="*/ 2147483647 w 469"/>
              <a:gd name="T27" fmla="*/ 2147483647 h 489"/>
              <a:gd name="T28" fmla="*/ 2147483647 w 469"/>
              <a:gd name="T29" fmla="*/ 2147483647 h 489"/>
              <a:gd name="T30" fmla="*/ 2147483647 w 469"/>
              <a:gd name="T31" fmla="*/ 2147483647 h 489"/>
              <a:gd name="T32" fmla="*/ 2147483647 w 469"/>
              <a:gd name="T33" fmla="*/ 2147483647 h 489"/>
              <a:gd name="T34" fmla="*/ 2147483647 w 469"/>
              <a:gd name="T35" fmla="*/ 2147483647 h 489"/>
              <a:gd name="T36" fmla="*/ 2147483647 w 469"/>
              <a:gd name="T37" fmla="*/ 2147483647 h 489"/>
              <a:gd name="T38" fmla="*/ 2147483647 w 469"/>
              <a:gd name="T39" fmla="*/ 2147483647 h 489"/>
              <a:gd name="T40" fmla="*/ 2147483647 w 469"/>
              <a:gd name="T41" fmla="*/ 2147483647 h 489"/>
              <a:gd name="T42" fmla="*/ 2147483647 w 469"/>
              <a:gd name="T43" fmla="*/ 2147483647 h 489"/>
              <a:gd name="T44" fmla="*/ 2147483647 w 469"/>
              <a:gd name="T45" fmla="*/ 2147483647 h 489"/>
              <a:gd name="T46" fmla="*/ 2147483647 w 469"/>
              <a:gd name="T47" fmla="*/ 2147483647 h 489"/>
              <a:gd name="T48" fmla="*/ 2147483647 w 469"/>
              <a:gd name="T49" fmla="*/ 2147483647 h 489"/>
              <a:gd name="T50" fmla="*/ 2147483647 w 469"/>
              <a:gd name="T51" fmla="*/ 2147483647 h 489"/>
              <a:gd name="T52" fmla="*/ 2147483647 w 469"/>
              <a:gd name="T53" fmla="*/ 2147483647 h 489"/>
              <a:gd name="T54" fmla="*/ 2147483647 w 469"/>
              <a:gd name="T55" fmla="*/ 2147483647 h 489"/>
              <a:gd name="T56" fmla="*/ 2147483647 w 469"/>
              <a:gd name="T57" fmla="*/ 2147483647 h 489"/>
              <a:gd name="T58" fmla="*/ 2147483647 w 469"/>
              <a:gd name="T59" fmla="*/ 2147483647 h 489"/>
              <a:gd name="T60" fmla="*/ 2147483647 w 469"/>
              <a:gd name="T61" fmla="*/ 2147483647 h 489"/>
              <a:gd name="T62" fmla="*/ 2147483647 w 469"/>
              <a:gd name="T63" fmla="*/ 2147483647 h 489"/>
              <a:gd name="T64" fmla="*/ 2147483647 w 469"/>
              <a:gd name="T65" fmla="*/ 2147483647 h 489"/>
              <a:gd name="T66" fmla="*/ 2147483647 w 469"/>
              <a:gd name="T67" fmla="*/ 2147483647 h 489"/>
              <a:gd name="T68" fmla="*/ 2147483647 w 469"/>
              <a:gd name="T69" fmla="*/ 2147483647 h 489"/>
              <a:gd name="T70" fmla="*/ 2147483647 w 469"/>
              <a:gd name="T71" fmla="*/ 2147483647 h 489"/>
              <a:gd name="T72" fmla="*/ 2147483647 w 469"/>
              <a:gd name="T73" fmla="*/ 2147483647 h 489"/>
              <a:gd name="T74" fmla="*/ 2147483647 w 469"/>
              <a:gd name="T75" fmla="*/ 2147483647 h 489"/>
              <a:gd name="T76" fmla="*/ 2147483647 w 469"/>
              <a:gd name="T77" fmla="*/ 2147483647 h 489"/>
              <a:gd name="T78" fmla="*/ 2147483647 w 469"/>
              <a:gd name="T79" fmla="*/ 2147483647 h 489"/>
              <a:gd name="T80" fmla="*/ 2147483647 w 469"/>
              <a:gd name="T81" fmla="*/ 2147483647 h 489"/>
              <a:gd name="T82" fmla="*/ 2147483647 w 469"/>
              <a:gd name="T83" fmla="*/ 2147483647 h 489"/>
              <a:gd name="T84" fmla="*/ 2147483647 w 469"/>
              <a:gd name="T85" fmla="*/ 2147483647 h 489"/>
              <a:gd name="T86" fmla="*/ 2147483647 w 469"/>
              <a:gd name="T87" fmla="*/ 2147483647 h 489"/>
              <a:gd name="T88" fmla="*/ 2147483647 w 469"/>
              <a:gd name="T89" fmla="*/ 2147483647 h 489"/>
              <a:gd name="T90" fmla="*/ 2147483647 w 469"/>
              <a:gd name="T91" fmla="*/ 2147483647 h 489"/>
              <a:gd name="T92" fmla="*/ 2147483647 w 469"/>
              <a:gd name="T93" fmla="*/ 2147483647 h 489"/>
              <a:gd name="T94" fmla="*/ 2147483647 w 469"/>
              <a:gd name="T95" fmla="*/ 2147483647 h 489"/>
              <a:gd name="T96" fmla="*/ 2147483647 w 469"/>
              <a:gd name="T97" fmla="*/ 2147483647 h 489"/>
              <a:gd name="T98" fmla="*/ 2147483647 w 469"/>
              <a:gd name="T99" fmla="*/ 2147483647 h 489"/>
              <a:gd name="T100" fmla="*/ 2147483647 w 469"/>
              <a:gd name="T101" fmla="*/ 2147483647 h 489"/>
              <a:gd name="T102" fmla="*/ 2147483647 w 469"/>
              <a:gd name="T103" fmla="*/ 2147483647 h 489"/>
              <a:gd name="T104" fmla="*/ 2147483647 w 469"/>
              <a:gd name="T105" fmla="*/ 2147483647 h 489"/>
              <a:gd name="T106" fmla="*/ 2147483647 w 469"/>
              <a:gd name="T107" fmla="*/ 2147483647 h 489"/>
              <a:gd name="T108" fmla="*/ 2147483647 w 469"/>
              <a:gd name="T109" fmla="*/ 2147483647 h 489"/>
              <a:gd name="T110" fmla="*/ 2147483647 w 469"/>
              <a:gd name="T111" fmla="*/ 2147483647 h 48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69"/>
              <a:gd name="T169" fmla="*/ 0 h 489"/>
              <a:gd name="T170" fmla="*/ 469 w 469"/>
              <a:gd name="T171" fmla="*/ 489 h 48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69" h="489">
                <a:moveTo>
                  <a:pt x="69" y="22"/>
                </a:moveTo>
                <a:lnTo>
                  <a:pt x="72" y="22"/>
                </a:lnTo>
                <a:lnTo>
                  <a:pt x="74" y="22"/>
                </a:lnTo>
                <a:lnTo>
                  <a:pt x="77" y="20"/>
                </a:lnTo>
                <a:lnTo>
                  <a:pt x="85" y="20"/>
                </a:lnTo>
                <a:lnTo>
                  <a:pt x="98" y="19"/>
                </a:lnTo>
                <a:lnTo>
                  <a:pt x="108" y="18"/>
                </a:lnTo>
                <a:lnTo>
                  <a:pt x="112" y="16"/>
                </a:lnTo>
                <a:lnTo>
                  <a:pt x="117" y="16"/>
                </a:lnTo>
                <a:lnTo>
                  <a:pt x="128" y="13"/>
                </a:lnTo>
                <a:lnTo>
                  <a:pt x="138" y="13"/>
                </a:lnTo>
                <a:lnTo>
                  <a:pt x="144" y="12"/>
                </a:lnTo>
                <a:lnTo>
                  <a:pt x="145" y="12"/>
                </a:lnTo>
                <a:lnTo>
                  <a:pt x="171" y="9"/>
                </a:lnTo>
                <a:lnTo>
                  <a:pt x="171" y="8"/>
                </a:lnTo>
                <a:lnTo>
                  <a:pt x="178" y="6"/>
                </a:lnTo>
                <a:lnTo>
                  <a:pt x="182" y="6"/>
                </a:lnTo>
                <a:lnTo>
                  <a:pt x="184" y="6"/>
                </a:lnTo>
                <a:lnTo>
                  <a:pt x="198" y="4"/>
                </a:lnTo>
                <a:lnTo>
                  <a:pt x="210" y="1"/>
                </a:lnTo>
                <a:lnTo>
                  <a:pt x="217" y="0"/>
                </a:lnTo>
                <a:lnTo>
                  <a:pt x="216" y="8"/>
                </a:lnTo>
                <a:lnTo>
                  <a:pt x="206" y="18"/>
                </a:lnTo>
                <a:lnTo>
                  <a:pt x="200" y="34"/>
                </a:lnTo>
                <a:lnTo>
                  <a:pt x="202" y="37"/>
                </a:lnTo>
                <a:lnTo>
                  <a:pt x="210" y="42"/>
                </a:lnTo>
                <a:lnTo>
                  <a:pt x="221" y="48"/>
                </a:lnTo>
                <a:lnTo>
                  <a:pt x="224" y="51"/>
                </a:lnTo>
                <a:lnTo>
                  <a:pt x="229" y="54"/>
                </a:lnTo>
                <a:lnTo>
                  <a:pt x="231" y="55"/>
                </a:lnTo>
                <a:lnTo>
                  <a:pt x="234" y="56"/>
                </a:lnTo>
                <a:lnTo>
                  <a:pt x="235" y="55"/>
                </a:lnTo>
                <a:lnTo>
                  <a:pt x="246" y="55"/>
                </a:lnTo>
                <a:lnTo>
                  <a:pt x="250" y="65"/>
                </a:lnTo>
                <a:lnTo>
                  <a:pt x="257" y="73"/>
                </a:lnTo>
                <a:lnTo>
                  <a:pt x="260" y="74"/>
                </a:lnTo>
                <a:lnTo>
                  <a:pt x="260" y="77"/>
                </a:lnTo>
                <a:lnTo>
                  <a:pt x="261" y="81"/>
                </a:lnTo>
                <a:lnTo>
                  <a:pt x="268" y="90"/>
                </a:lnTo>
                <a:lnTo>
                  <a:pt x="274" y="95"/>
                </a:lnTo>
                <a:lnTo>
                  <a:pt x="276" y="101"/>
                </a:lnTo>
                <a:lnTo>
                  <a:pt x="278" y="101"/>
                </a:lnTo>
                <a:lnTo>
                  <a:pt x="281" y="106"/>
                </a:lnTo>
                <a:lnTo>
                  <a:pt x="299" y="116"/>
                </a:lnTo>
                <a:lnTo>
                  <a:pt x="311" y="123"/>
                </a:lnTo>
                <a:lnTo>
                  <a:pt x="315" y="130"/>
                </a:lnTo>
                <a:lnTo>
                  <a:pt x="319" y="137"/>
                </a:lnTo>
                <a:lnTo>
                  <a:pt x="325" y="140"/>
                </a:lnTo>
                <a:lnTo>
                  <a:pt x="326" y="140"/>
                </a:lnTo>
                <a:lnTo>
                  <a:pt x="333" y="142"/>
                </a:lnTo>
                <a:lnTo>
                  <a:pt x="333" y="144"/>
                </a:lnTo>
                <a:lnTo>
                  <a:pt x="335" y="144"/>
                </a:lnTo>
                <a:lnTo>
                  <a:pt x="346" y="160"/>
                </a:lnTo>
                <a:lnTo>
                  <a:pt x="353" y="166"/>
                </a:lnTo>
                <a:lnTo>
                  <a:pt x="355" y="173"/>
                </a:lnTo>
                <a:lnTo>
                  <a:pt x="365" y="177"/>
                </a:lnTo>
                <a:lnTo>
                  <a:pt x="366" y="181"/>
                </a:lnTo>
                <a:lnTo>
                  <a:pt x="369" y="184"/>
                </a:lnTo>
                <a:lnTo>
                  <a:pt x="379" y="187"/>
                </a:lnTo>
                <a:lnTo>
                  <a:pt x="386" y="191"/>
                </a:lnTo>
                <a:lnTo>
                  <a:pt x="391" y="194"/>
                </a:lnTo>
                <a:lnTo>
                  <a:pt x="391" y="202"/>
                </a:lnTo>
                <a:lnTo>
                  <a:pt x="404" y="220"/>
                </a:lnTo>
                <a:lnTo>
                  <a:pt x="405" y="234"/>
                </a:lnTo>
                <a:lnTo>
                  <a:pt x="408" y="237"/>
                </a:lnTo>
                <a:lnTo>
                  <a:pt x="409" y="237"/>
                </a:lnTo>
                <a:lnTo>
                  <a:pt x="418" y="238"/>
                </a:lnTo>
                <a:lnTo>
                  <a:pt x="436" y="263"/>
                </a:lnTo>
                <a:lnTo>
                  <a:pt x="436" y="270"/>
                </a:lnTo>
                <a:lnTo>
                  <a:pt x="436" y="273"/>
                </a:lnTo>
                <a:lnTo>
                  <a:pt x="441" y="284"/>
                </a:lnTo>
                <a:lnTo>
                  <a:pt x="451" y="284"/>
                </a:lnTo>
                <a:lnTo>
                  <a:pt x="462" y="288"/>
                </a:lnTo>
                <a:lnTo>
                  <a:pt x="465" y="288"/>
                </a:lnTo>
                <a:lnTo>
                  <a:pt x="468" y="293"/>
                </a:lnTo>
                <a:lnTo>
                  <a:pt x="455" y="310"/>
                </a:lnTo>
                <a:lnTo>
                  <a:pt x="450" y="310"/>
                </a:lnTo>
                <a:lnTo>
                  <a:pt x="452" y="314"/>
                </a:lnTo>
                <a:lnTo>
                  <a:pt x="447" y="327"/>
                </a:lnTo>
                <a:lnTo>
                  <a:pt x="444" y="327"/>
                </a:lnTo>
                <a:lnTo>
                  <a:pt x="443" y="327"/>
                </a:lnTo>
                <a:lnTo>
                  <a:pt x="441" y="328"/>
                </a:lnTo>
                <a:lnTo>
                  <a:pt x="445" y="329"/>
                </a:lnTo>
                <a:lnTo>
                  <a:pt x="448" y="338"/>
                </a:lnTo>
                <a:lnTo>
                  <a:pt x="445" y="345"/>
                </a:lnTo>
                <a:lnTo>
                  <a:pt x="443" y="343"/>
                </a:lnTo>
                <a:lnTo>
                  <a:pt x="438" y="347"/>
                </a:lnTo>
                <a:lnTo>
                  <a:pt x="438" y="350"/>
                </a:lnTo>
                <a:lnTo>
                  <a:pt x="445" y="349"/>
                </a:lnTo>
                <a:lnTo>
                  <a:pt x="440" y="366"/>
                </a:lnTo>
                <a:lnTo>
                  <a:pt x="438" y="367"/>
                </a:lnTo>
                <a:lnTo>
                  <a:pt x="441" y="375"/>
                </a:lnTo>
                <a:lnTo>
                  <a:pt x="443" y="378"/>
                </a:lnTo>
                <a:lnTo>
                  <a:pt x="434" y="392"/>
                </a:lnTo>
                <a:lnTo>
                  <a:pt x="429" y="396"/>
                </a:lnTo>
                <a:lnTo>
                  <a:pt x="432" y="395"/>
                </a:lnTo>
                <a:lnTo>
                  <a:pt x="432" y="407"/>
                </a:lnTo>
                <a:lnTo>
                  <a:pt x="429" y="408"/>
                </a:lnTo>
                <a:lnTo>
                  <a:pt x="434" y="411"/>
                </a:lnTo>
                <a:lnTo>
                  <a:pt x="436" y="440"/>
                </a:lnTo>
                <a:lnTo>
                  <a:pt x="409" y="440"/>
                </a:lnTo>
                <a:lnTo>
                  <a:pt x="396" y="438"/>
                </a:lnTo>
                <a:lnTo>
                  <a:pt x="393" y="435"/>
                </a:lnTo>
                <a:lnTo>
                  <a:pt x="382" y="445"/>
                </a:lnTo>
                <a:lnTo>
                  <a:pt x="389" y="471"/>
                </a:lnTo>
                <a:lnTo>
                  <a:pt x="387" y="486"/>
                </a:lnTo>
                <a:lnTo>
                  <a:pt x="375" y="488"/>
                </a:lnTo>
                <a:lnTo>
                  <a:pt x="369" y="474"/>
                </a:lnTo>
                <a:lnTo>
                  <a:pt x="369" y="467"/>
                </a:lnTo>
                <a:lnTo>
                  <a:pt x="365" y="467"/>
                </a:lnTo>
                <a:lnTo>
                  <a:pt x="354" y="468"/>
                </a:lnTo>
                <a:lnTo>
                  <a:pt x="350" y="468"/>
                </a:lnTo>
                <a:lnTo>
                  <a:pt x="346" y="468"/>
                </a:lnTo>
                <a:lnTo>
                  <a:pt x="343" y="468"/>
                </a:lnTo>
                <a:lnTo>
                  <a:pt x="335" y="469"/>
                </a:lnTo>
                <a:lnTo>
                  <a:pt x="326" y="471"/>
                </a:lnTo>
                <a:lnTo>
                  <a:pt x="325" y="471"/>
                </a:lnTo>
                <a:lnTo>
                  <a:pt x="319" y="471"/>
                </a:lnTo>
                <a:lnTo>
                  <a:pt x="307" y="471"/>
                </a:lnTo>
                <a:lnTo>
                  <a:pt x="283" y="472"/>
                </a:lnTo>
                <a:lnTo>
                  <a:pt x="278" y="474"/>
                </a:lnTo>
                <a:lnTo>
                  <a:pt x="274" y="474"/>
                </a:lnTo>
                <a:lnTo>
                  <a:pt x="267" y="475"/>
                </a:lnTo>
                <a:lnTo>
                  <a:pt x="264" y="475"/>
                </a:lnTo>
                <a:lnTo>
                  <a:pt x="263" y="475"/>
                </a:lnTo>
                <a:lnTo>
                  <a:pt x="260" y="475"/>
                </a:lnTo>
                <a:lnTo>
                  <a:pt x="250" y="475"/>
                </a:lnTo>
                <a:lnTo>
                  <a:pt x="240" y="476"/>
                </a:lnTo>
                <a:lnTo>
                  <a:pt x="236" y="478"/>
                </a:lnTo>
                <a:lnTo>
                  <a:pt x="234" y="478"/>
                </a:lnTo>
                <a:lnTo>
                  <a:pt x="228" y="478"/>
                </a:lnTo>
                <a:lnTo>
                  <a:pt x="216" y="478"/>
                </a:lnTo>
                <a:lnTo>
                  <a:pt x="210" y="479"/>
                </a:lnTo>
                <a:lnTo>
                  <a:pt x="203" y="481"/>
                </a:lnTo>
                <a:lnTo>
                  <a:pt x="199" y="481"/>
                </a:lnTo>
                <a:lnTo>
                  <a:pt x="196" y="481"/>
                </a:lnTo>
                <a:lnTo>
                  <a:pt x="186" y="481"/>
                </a:lnTo>
                <a:lnTo>
                  <a:pt x="181" y="482"/>
                </a:lnTo>
                <a:lnTo>
                  <a:pt x="178" y="482"/>
                </a:lnTo>
                <a:lnTo>
                  <a:pt x="175" y="482"/>
                </a:lnTo>
                <a:lnTo>
                  <a:pt x="170" y="482"/>
                </a:lnTo>
                <a:lnTo>
                  <a:pt x="160" y="483"/>
                </a:lnTo>
                <a:lnTo>
                  <a:pt x="145" y="485"/>
                </a:lnTo>
                <a:lnTo>
                  <a:pt x="124" y="486"/>
                </a:lnTo>
                <a:lnTo>
                  <a:pt x="124" y="485"/>
                </a:lnTo>
                <a:lnTo>
                  <a:pt x="109" y="458"/>
                </a:lnTo>
                <a:lnTo>
                  <a:pt x="108" y="456"/>
                </a:lnTo>
                <a:lnTo>
                  <a:pt x="108" y="454"/>
                </a:lnTo>
                <a:lnTo>
                  <a:pt x="105" y="449"/>
                </a:lnTo>
                <a:lnTo>
                  <a:pt x="102" y="443"/>
                </a:lnTo>
                <a:lnTo>
                  <a:pt x="95" y="431"/>
                </a:lnTo>
                <a:lnTo>
                  <a:pt x="95" y="424"/>
                </a:lnTo>
                <a:lnTo>
                  <a:pt x="95" y="417"/>
                </a:lnTo>
                <a:lnTo>
                  <a:pt x="96" y="403"/>
                </a:lnTo>
                <a:lnTo>
                  <a:pt x="96" y="402"/>
                </a:lnTo>
                <a:lnTo>
                  <a:pt x="94" y="389"/>
                </a:lnTo>
                <a:lnTo>
                  <a:pt x="87" y="384"/>
                </a:lnTo>
                <a:lnTo>
                  <a:pt x="85" y="375"/>
                </a:lnTo>
                <a:lnTo>
                  <a:pt x="85" y="374"/>
                </a:lnTo>
                <a:lnTo>
                  <a:pt x="84" y="374"/>
                </a:lnTo>
                <a:lnTo>
                  <a:pt x="84" y="364"/>
                </a:lnTo>
                <a:lnTo>
                  <a:pt x="84" y="361"/>
                </a:lnTo>
                <a:lnTo>
                  <a:pt x="88" y="350"/>
                </a:lnTo>
                <a:lnTo>
                  <a:pt x="88" y="349"/>
                </a:lnTo>
                <a:lnTo>
                  <a:pt x="88" y="342"/>
                </a:lnTo>
                <a:lnTo>
                  <a:pt x="87" y="335"/>
                </a:lnTo>
                <a:lnTo>
                  <a:pt x="92" y="328"/>
                </a:lnTo>
                <a:lnTo>
                  <a:pt x="98" y="323"/>
                </a:lnTo>
                <a:lnTo>
                  <a:pt x="99" y="320"/>
                </a:lnTo>
                <a:lnTo>
                  <a:pt x="90" y="313"/>
                </a:lnTo>
                <a:lnTo>
                  <a:pt x="91" y="307"/>
                </a:lnTo>
                <a:lnTo>
                  <a:pt x="88" y="293"/>
                </a:lnTo>
                <a:lnTo>
                  <a:pt x="87" y="293"/>
                </a:lnTo>
                <a:lnTo>
                  <a:pt x="78" y="284"/>
                </a:lnTo>
                <a:lnTo>
                  <a:pt x="76" y="281"/>
                </a:lnTo>
                <a:lnTo>
                  <a:pt x="73" y="270"/>
                </a:lnTo>
                <a:lnTo>
                  <a:pt x="72" y="270"/>
                </a:lnTo>
                <a:lnTo>
                  <a:pt x="72" y="268"/>
                </a:lnTo>
                <a:lnTo>
                  <a:pt x="72" y="266"/>
                </a:lnTo>
                <a:lnTo>
                  <a:pt x="66" y="256"/>
                </a:lnTo>
                <a:lnTo>
                  <a:pt x="63" y="246"/>
                </a:lnTo>
                <a:lnTo>
                  <a:pt x="62" y="244"/>
                </a:lnTo>
                <a:lnTo>
                  <a:pt x="58" y="231"/>
                </a:lnTo>
                <a:lnTo>
                  <a:pt x="58" y="230"/>
                </a:lnTo>
                <a:lnTo>
                  <a:pt x="58" y="228"/>
                </a:lnTo>
                <a:lnTo>
                  <a:pt x="55" y="220"/>
                </a:lnTo>
                <a:lnTo>
                  <a:pt x="51" y="203"/>
                </a:lnTo>
                <a:lnTo>
                  <a:pt x="48" y="196"/>
                </a:lnTo>
                <a:lnTo>
                  <a:pt x="47" y="191"/>
                </a:lnTo>
                <a:lnTo>
                  <a:pt x="45" y="189"/>
                </a:lnTo>
                <a:lnTo>
                  <a:pt x="42" y="176"/>
                </a:lnTo>
                <a:lnTo>
                  <a:pt x="41" y="173"/>
                </a:lnTo>
                <a:lnTo>
                  <a:pt x="36" y="153"/>
                </a:lnTo>
                <a:lnTo>
                  <a:pt x="36" y="151"/>
                </a:lnTo>
                <a:lnTo>
                  <a:pt x="34" y="146"/>
                </a:lnTo>
                <a:lnTo>
                  <a:pt x="31" y="140"/>
                </a:lnTo>
                <a:lnTo>
                  <a:pt x="31" y="137"/>
                </a:lnTo>
                <a:lnTo>
                  <a:pt x="30" y="133"/>
                </a:lnTo>
                <a:lnTo>
                  <a:pt x="29" y="127"/>
                </a:lnTo>
                <a:lnTo>
                  <a:pt x="26" y="119"/>
                </a:lnTo>
                <a:lnTo>
                  <a:pt x="24" y="112"/>
                </a:lnTo>
                <a:lnTo>
                  <a:pt x="22" y="106"/>
                </a:lnTo>
                <a:lnTo>
                  <a:pt x="19" y="94"/>
                </a:lnTo>
                <a:lnTo>
                  <a:pt x="16" y="87"/>
                </a:lnTo>
                <a:lnTo>
                  <a:pt x="15" y="80"/>
                </a:lnTo>
                <a:lnTo>
                  <a:pt x="12" y="73"/>
                </a:lnTo>
                <a:lnTo>
                  <a:pt x="11" y="70"/>
                </a:lnTo>
                <a:lnTo>
                  <a:pt x="8" y="56"/>
                </a:lnTo>
                <a:lnTo>
                  <a:pt x="5" y="48"/>
                </a:lnTo>
                <a:lnTo>
                  <a:pt x="4" y="44"/>
                </a:lnTo>
                <a:lnTo>
                  <a:pt x="2" y="42"/>
                </a:lnTo>
                <a:lnTo>
                  <a:pt x="0" y="31"/>
                </a:lnTo>
                <a:lnTo>
                  <a:pt x="9" y="30"/>
                </a:lnTo>
                <a:lnTo>
                  <a:pt x="12" y="30"/>
                </a:lnTo>
                <a:lnTo>
                  <a:pt x="20" y="29"/>
                </a:lnTo>
                <a:lnTo>
                  <a:pt x="22" y="29"/>
                </a:lnTo>
                <a:lnTo>
                  <a:pt x="26" y="27"/>
                </a:lnTo>
                <a:lnTo>
                  <a:pt x="29" y="27"/>
                </a:lnTo>
                <a:lnTo>
                  <a:pt x="31" y="27"/>
                </a:lnTo>
                <a:lnTo>
                  <a:pt x="55" y="24"/>
                </a:lnTo>
                <a:lnTo>
                  <a:pt x="59" y="23"/>
                </a:lnTo>
                <a:lnTo>
                  <a:pt x="66" y="23"/>
                </a:lnTo>
                <a:lnTo>
                  <a:pt x="69" y="22"/>
                </a:lnTo>
              </a:path>
            </a:pathLst>
          </a:custGeom>
          <a:noFill/>
          <a:ln w="63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61" name="Freeform 269"/>
          <p:cNvSpPr>
            <a:spLocks/>
          </p:cNvSpPr>
          <p:nvPr/>
        </p:nvSpPr>
        <p:spPr bwMode="auto">
          <a:xfrm>
            <a:off x="4895850" y="3419475"/>
            <a:ext cx="977900" cy="481013"/>
          </a:xfrm>
          <a:custGeom>
            <a:avLst/>
            <a:gdLst>
              <a:gd name="T0" fmla="*/ 2147483647 w 618"/>
              <a:gd name="T1" fmla="*/ 2147483647 h 328"/>
              <a:gd name="T2" fmla="*/ 2147483647 w 618"/>
              <a:gd name="T3" fmla="*/ 2147483647 h 328"/>
              <a:gd name="T4" fmla="*/ 2147483647 w 618"/>
              <a:gd name="T5" fmla="*/ 2147483647 h 328"/>
              <a:gd name="T6" fmla="*/ 2147483647 w 618"/>
              <a:gd name="T7" fmla="*/ 2147483647 h 328"/>
              <a:gd name="T8" fmla="*/ 2147483647 w 618"/>
              <a:gd name="T9" fmla="*/ 2147483647 h 328"/>
              <a:gd name="T10" fmla="*/ 2147483647 w 618"/>
              <a:gd name="T11" fmla="*/ 2147483647 h 328"/>
              <a:gd name="T12" fmla="*/ 2147483647 w 618"/>
              <a:gd name="T13" fmla="*/ 2147483647 h 328"/>
              <a:gd name="T14" fmla="*/ 2147483647 w 618"/>
              <a:gd name="T15" fmla="*/ 2147483647 h 328"/>
              <a:gd name="T16" fmla="*/ 2147483647 w 618"/>
              <a:gd name="T17" fmla="*/ 2147483647 h 328"/>
              <a:gd name="T18" fmla="*/ 2147483647 w 618"/>
              <a:gd name="T19" fmla="*/ 2147483647 h 328"/>
              <a:gd name="T20" fmla="*/ 2147483647 w 618"/>
              <a:gd name="T21" fmla="*/ 2147483647 h 328"/>
              <a:gd name="T22" fmla="*/ 2147483647 w 618"/>
              <a:gd name="T23" fmla="*/ 2147483647 h 328"/>
              <a:gd name="T24" fmla="*/ 2147483647 w 618"/>
              <a:gd name="T25" fmla="*/ 2147483647 h 328"/>
              <a:gd name="T26" fmla="*/ 2147483647 w 618"/>
              <a:gd name="T27" fmla="*/ 2147483647 h 328"/>
              <a:gd name="T28" fmla="*/ 2147483647 w 618"/>
              <a:gd name="T29" fmla="*/ 2147483647 h 328"/>
              <a:gd name="T30" fmla="*/ 0 w 618"/>
              <a:gd name="T31" fmla="*/ 2147483647 h 328"/>
              <a:gd name="T32" fmla="*/ 2147483647 w 618"/>
              <a:gd name="T33" fmla="*/ 2147483647 h 328"/>
              <a:gd name="T34" fmla="*/ 2147483647 w 618"/>
              <a:gd name="T35" fmla="*/ 2147483647 h 328"/>
              <a:gd name="T36" fmla="*/ 2147483647 w 618"/>
              <a:gd name="T37" fmla="*/ 2147483647 h 328"/>
              <a:gd name="T38" fmla="*/ 2147483647 w 618"/>
              <a:gd name="T39" fmla="*/ 2147483647 h 328"/>
              <a:gd name="T40" fmla="*/ 2147483647 w 618"/>
              <a:gd name="T41" fmla="*/ 2147483647 h 328"/>
              <a:gd name="T42" fmla="*/ 2147483647 w 618"/>
              <a:gd name="T43" fmla="*/ 2147483647 h 328"/>
              <a:gd name="T44" fmla="*/ 2147483647 w 618"/>
              <a:gd name="T45" fmla="*/ 2147483647 h 328"/>
              <a:gd name="T46" fmla="*/ 2147483647 w 618"/>
              <a:gd name="T47" fmla="*/ 2147483647 h 328"/>
              <a:gd name="T48" fmla="*/ 2147483647 w 618"/>
              <a:gd name="T49" fmla="*/ 2147483647 h 328"/>
              <a:gd name="T50" fmla="*/ 2147483647 w 618"/>
              <a:gd name="T51" fmla="*/ 2147483647 h 328"/>
              <a:gd name="T52" fmla="*/ 2147483647 w 618"/>
              <a:gd name="T53" fmla="*/ 2147483647 h 328"/>
              <a:gd name="T54" fmla="*/ 2147483647 w 618"/>
              <a:gd name="T55" fmla="*/ 2147483647 h 328"/>
              <a:gd name="T56" fmla="*/ 2147483647 w 618"/>
              <a:gd name="T57" fmla="*/ 2147483647 h 328"/>
              <a:gd name="T58" fmla="*/ 2147483647 w 618"/>
              <a:gd name="T59" fmla="*/ 2147483647 h 328"/>
              <a:gd name="T60" fmla="*/ 2147483647 w 618"/>
              <a:gd name="T61" fmla="*/ 2147483647 h 328"/>
              <a:gd name="T62" fmla="*/ 2147483647 w 618"/>
              <a:gd name="T63" fmla="*/ 2147483647 h 328"/>
              <a:gd name="T64" fmla="*/ 2147483647 w 618"/>
              <a:gd name="T65" fmla="*/ 2147483647 h 328"/>
              <a:gd name="T66" fmla="*/ 2147483647 w 618"/>
              <a:gd name="T67" fmla="*/ 2147483647 h 328"/>
              <a:gd name="T68" fmla="*/ 2147483647 w 618"/>
              <a:gd name="T69" fmla="*/ 2147483647 h 328"/>
              <a:gd name="T70" fmla="*/ 2147483647 w 618"/>
              <a:gd name="T71" fmla="*/ 2147483647 h 328"/>
              <a:gd name="T72" fmla="*/ 2147483647 w 618"/>
              <a:gd name="T73" fmla="*/ 2147483647 h 328"/>
              <a:gd name="T74" fmla="*/ 2147483647 w 618"/>
              <a:gd name="T75" fmla="*/ 2147483647 h 328"/>
              <a:gd name="T76" fmla="*/ 2147483647 w 618"/>
              <a:gd name="T77" fmla="*/ 2147483647 h 328"/>
              <a:gd name="T78" fmla="*/ 2147483647 w 618"/>
              <a:gd name="T79" fmla="*/ 2147483647 h 328"/>
              <a:gd name="T80" fmla="*/ 2147483647 w 618"/>
              <a:gd name="T81" fmla="*/ 2147483647 h 328"/>
              <a:gd name="T82" fmla="*/ 2147483647 w 618"/>
              <a:gd name="T83" fmla="*/ 2147483647 h 328"/>
              <a:gd name="T84" fmla="*/ 2147483647 w 618"/>
              <a:gd name="T85" fmla="*/ 0 h 328"/>
              <a:gd name="T86" fmla="*/ 2147483647 w 618"/>
              <a:gd name="T87" fmla="*/ 2147483647 h 328"/>
              <a:gd name="T88" fmla="*/ 2147483647 w 618"/>
              <a:gd name="T89" fmla="*/ 2147483647 h 328"/>
              <a:gd name="T90" fmla="*/ 2147483647 w 618"/>
              <a:gd name="T91" fmla="*/ 2147483647 h 328"/>
              <a:gd name="T92" fmla="*/ 2147483647 w 618"/>
              <a:gd name="T93" fmla="*/ 2147483647 h 328"/>
              <a:gd name="T94" fmla="*/ 2147483647 w 618"/>
              <a:gd name="T95" fmla="*/ 2147483647 h 328"/>
              <a:gd name="T96" fmla="*/ 2147483647 w 618"/>
              <a:gd name="T97" fmla="*/ 2147483647 h 328"/>
              <a:gd name="T98" fmla="*/ 2147483647 w 618"/>
              <a:gd name="T99" fmla="*/ 2147483647 h 328"/>
              <a:gd name="T100" fmla="*/ 2147483647 w 618"/>
              <a:gd name="T101" fmla="*/ 2147483647 h 328"/>
              <a:gd name="T102" fmla="*/ 2147483647 w 618"/>
              <a:gd name="T103" fmla="*/ 2147483647 h 328"/>
              <a:gd name="T104" fmla="*/ 2147483647 w 618"/>
              <a:gd name="T105" fmla="*/ 2147483647 h 328"/>
              <a:gd name="T106" fmla="*/ 2147483647 w 618"/>
              <a:gd name="T107" fmla="*/ 2147483647 h 328"/>
              <a:gd name="T108" fmla="*/ 2147483647 w 618"/>
              <a:gd name="T109" fmla="*/ 2147483647 h 328"/>
              <a:gd name="T110" fmla="*/ 2147483647 w 618"/>
              <a:gd name="T111" fmla="*/ 2147483647 h 328"/>
              <a:gd name="T112" fmla="*/ 2147483647 w 618"/>
              <a:gd name="T113" fmla="*/ 2147483647 h 328"/>
              <a:gd name="T114" fmla="*/ 2147483647 w 618"/>
              <a:gd name="T115" fmla="*/ 2147483647 h 328"/>
              <a:gd name="T116" fmla="*/ 2147483647 w 618"/>
              <a:gd name="T117" fmla="*/ 2147483647 h 328"/>
              <a:gd name="T118" fmla="*/ 2147483647 w 618"/>
              <a:gd name="T119" fmla="*/ 2147483647 h 328"/>
              <a:gd name="T120" fmla="*/ 2147483647 w 618"/>
              <a:gd name="T121" fmla="*/ 2147483647 h 32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18"/>
              <a:gd name="T184" fmla="*/ 0 h 328"/>
              <a:gd name="T185" fmla="*/ 618 w 618"/>
              <a:gd name="T186" fmla="*/ 328 h 32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18" h="328">
                <a:moveTo>
                  <a:pt x="440" y="269"/>
                </a:moveTo>
                <a:lnTo>
                  <a:pt x="440" y="269"/>
                </a:lnTo>
                <a:lnTo>
                  <a:pt x="439" y="269"/>
                </a:lnTo>
                <a:lnTo>
                  <a:pt x="422" y="270"/>
                </a:lnTo>
                <a:lnTo>
                  <a:pt x="414" y="273"/>
                </a:lnTo>
                <a:lnTo>
                  <a:pt x="393" y="274"/>
                </a:lnTo>
                <a:lnTo>
                  <a:pt x="386" y="274"/>
                </a:lnTo>
                <a:lnTo>
                  <a:pt x="379" y="275"/>
                </a:lnTo>
                <a:lnTo>
                  <a:pt x="377" y="275"/>
                </a:lnTo>
                <a:lnTo>
                  <a:pt x="375" y="275"/>
                </a:lnTo>
                <a:lnTo>
                  <a:pt x="364" y="275"/>
                </a:lnTo>
                <a:lnTo>
                  <a:pt x="352" y="277"/>
                </a:lnTo>
                <a:lnTo>
                  <a:pt x="350" y="277"/>
                </a:lnTo>
                <a:lnTo>
                  <a:pt x="346" y="277"/>
                </a:lnTo>
                <a:lnTo>
                  <a:pt x="338" y="280"/>
                </a:lnTo>
                <a:lnTo>
                  <a:pt x="332" y="280"/>
                </a:lnTo>
                <a:lnTo>
                  <a:pt x="321" y="281"/>
                </a:lnTo>
                <a:lnTo>
                  <a:pt x="307" y="282"/>
                </a:lnTo>
                <a:lnTo>
                  <a:pt x="305" y="282"/>
                </a:lnTo>
                <a:lnTo>
                  <a:pt x="298" y="284"/>
                </a:lnTo>
                <a:lnTo>
                  <a:pt x="292" y="284"/>
                </a:lnTo>
                <a:lnTo>
                  <a:pt x="289" y="284"/>
                </a:lnTo>
                <a:lnTo>
                  <a:pt x="278" y="285"/>
                </a:lnTo>
                <a:lnTo>
                  <a:pt x="271" y="285"/>
                </a:lnTo>
                <a:lnTo>
                  <a:pt x="264" y="285"/>
                </a:lnTo>
                <a:lnTo>
                  <a:pt x="262" y="285"/>
                </a:lnTo>
                <a:lnTo>
                  <a:pt x="255" y="285"/>
                </a:lnTo>
                <a:lnTo>
                  <a:pt x="246" y="286"/>
                </a:lnTo>
                <a:lnTo>
                  <a:pt x="244" y="288"/>
                </a:lnTo>
                <a:lnTo>
                  <a:pt x="241" y="289"/>
                </a:lnTo>
                <a:lnTo>
                  <a:pt x="239" y="286"/>
                </a:lnTo>
                <a:lnTo>
                  <a:pt x="230" y="289"/>
                </a:lnTo>
                <a:lnTo>
                  <a:pt x="224" y="289"/>
                </a:lnTo>
                <a:lnTo>
                  <a:pt x="219" y="289"/>
                </a:lnTo>
                <a:lnTo>
                  <a:pt x="214" y="291"/>
                </a:lnTo>
                <a:lnTo>
                  <a:pt x="199" y="292"/>
                </a:lnTo>
                <a:lnTo>
                  <a:pt x="195" y="293"/>
                </a:lnTo>
                <a:lnTo>
                  <a:pt x="194" y="293"/>
                </a:lnTo>
                <a:lnTo>
                  <a:pt x="184" y="293"/>
                </a:lnTo>
                <a:lnTo>
                  <a:pt x="176" y="295"/>
                </a:lnTo>
                <a:lnTo>
                  <a:pt x="164" y="296"/>
                </a:lnTo>
                <a:lnTo>
                  <a:pt x="158" y="298"/>
                </a:lnTo>
                <a:lnTo>
                  <a:pt x="149" y="299"/>
                </a:lnTo>
                <a:lnTo>
                  <a:pt x="145" y="299"/>
                </a:lnTo>
                <a:lnTo>
                  <a:pt x="131" y="300"/>
                </a:lnTo>
                <a:lnTo>
                  <a:pt x="131" y="298"/>
                </a:lnTo>
                <a:lnTo>
                  <a:pt x="112" y="298"/>
                </a:lnTo>
                <a:lnTo>
                  <a:pt x="113" y="300"/>
                </a:lnTo>
                <a:lnTo>
                  <a:pt x="115" y="303"/>
                </a:lnTo>
                <a:lnTo>
                  <a:pt x="116" y="317"/>
                </a:lnTo>
                <a:lnTo>
                  <a:pt x="97" y="318"/>
                </a:lnTo>
                <a:lnTo>
                  <a:pt x="88" y="320"/>
                </a:lnTo>
                <a:lnTo>
                  <a:pt x="79" y="320"/>
                </a:lnTo>
                <a:lnTo>
                  <a:pt x="76" y="320"/>
                </a:lnTo>
                <a:lnTo>
                  <a:pt x="73" y="320"/>
                </a:lnTo>
                <a:lnTo>
                  <a:pt x="55" y="322"/>
                </a:lnTo>
                <a:lnTo>
                  <a:pt x="51" y="322"/>
                </a:lnTo>
                <a:lnTo>
                  <a:pt x="49" y="322"/>
                </a:lnTo>
                <a:lnTo>
                  <a:pt x="37" y="324"/>
                </a:lnTo>
                <a:lnTo>
                  <a:pt x="9" y="325"/>
                </a:lnTo>
                <a:lnTo>
                  <a:pt x="5" y="327"/>
                </a:lnTo>
                <a:lnTo>
                  <a:pt x="0" y="327"/>
                </a:lnTo>
                <a:lnTo>
                  <a:pt x="2" y="314"/>
                </a:lnTo>
                <a:lnTo>
                  <a:pt x="2" y="313"/>
                </a:lnTo>
                <a:lnTo>
                  <a:pt x="5" y="313"/>
                </a:lnTo>
                <a:lnTo>
                  <a:pt x="13" y="320"/>
                </a:lnTo>
                <a:lnTo>
                  <a:pt x="19" y="309"/>
                </a:lnTo>
                <a:lnTo>
                  <a:pt x="16" y="299"/>
                </a:lnTo>
                <a:lnTo>
                  <a:pt x="22" y="298"/>
                </a:lnTo>
                <a:lnTo>
                  <a:pt x="22" y="293"/>
                </a:lnTo>
                <a:lnTo>
                  <a:pt x="20" y="285"/>
                </a:lnTo>
                <a:lnTo>
                  <a:pt x="22" y="282"/>
                </a:lnTo>
                <a:lnTo>
                  <a:pt x="22" y="277"/>
                </a:lnTo>
                <a:lnTo>
                  <a:pt x="22" y="275"/>
                </a:lnTo>
                <a:lnTo>
                  <a:pt x="19" y="273"/>
                </a:lnTo>
                <a:lnTo>
                  <a:pt x="16" y="271"/>
                </a:lnTo>
                <a:lnTo>
                  <a:pt x="13" y="266"/>
                </a:lnTo>
                <a:lnTo>
                  <a:pt x="15" y="264"/>
                </a:lnTo>
                <a:lnTo>
                  <a:pt x="18" y="260"/>
                </a:lnTo>
                <a:lnTo>
                  <a:pt x="29" y="245"/>
                </a:lnTo>
                <a:lnTo>
                  <a:pt x="33" y="245"/>
                </a:lnTo>
                <a:lnTo>
                  <a:pt x="34" y="245"/>
                </a:lnTo>
                <a:lnTo>
                  <a:pt x="49" y="252"/>
                </a:lnTo>
                <a:lnTo>
                  <a:pt x="61" y="253"/>
                </a:lnTo>
                <a:lnTo>
                  <a:pt x="66" y="259"/>
                </a:lnTo>
                <a:lnTo>
                  <a:pt x="72" y="259"/>
                </a:lnTo>
                <a:lnTo>
                  <a:pt x="73" y="259"/>
                </a:lnTo>
                <a:lnTo>
                  <a:pt x="77" y="252"/>
                </a:lnTo>
                <a:lnTo>
                  <a:pt x="70" y="238"/>
                </a:lnTo>
                <a:lnTo>
                  <a:pt x="76" y="219"/>
                </a:lnTo>
                <a:lnTo>
                  <a:pt x="79" y="220"/>
                </a:lnTo>
                <a:lnTo>
                  <a:pt x="80" y="222"/>
                </a:lnTo>
                <a:lnTo>
                  <a:pt x="81" y="220"/>
                </a:lnTo>
                <a:lnTo>
                  <a:pt x="90" y="215"/>
                </a:lnTo>
                <a:lnTo>
                  <a:pt x="99" y="212"/>
                </a:lnTo>
                <a:lnTo>
                  <a:pt x="105" y="208"/>
                </a:lnTo>
                <a:lnTo>
                  <a:pt x="98" y="202"/>
                </a:lnTo>
                <a:lnTo>
                  <a:pt x="98" y="201"/>
                </a:lnTo>
                <a:lnTo>
                  <a:pt x="95" y="195"/>
                </a:lnTo>
                <a:lnTo>
                  <a:pt x="98" y="186"/>
                </a:lnTo>
                <a:lnTo>
                  <a:pt x="105" y="176"/>
                </a:lnTo>
                <a:lnTo>
                  <a:pt x="106" y="176"/>
                </a:lnTo>
                <a:lnTo>
                  <a:pt x="110" y="166"/>
                </a:lnTo>
                <a:lnTo>
                  <a:pt x="112" y="164"/>
                </a:lnTo>
                <a:lnTo>
                  <a:pt x="116" y="161"/>
                </a:lnTo>
                <a:lnTo>
                  <a:pt x="126" y="164"/>
                </a:lnTo>
                <a:lnTo>
                  <a:pt x="131" y="162"/>
                </a:lnTo>
                <a:lnTo>
                  <a:pt x="138" y="169"/>
                </a:lnTo>
                <a:lnTo>
                  <a:pt x="137" y="158"/>
                </a:lnTo>
                <a:lnTo>
                  <a:pt x="151" y="155"/>
                </a:lnTo>
                <a:lnTo>
                  <a:pt x="155" y="155"/>
                </a:lnTo>
                <a:lnTo>
                  <a:pt x="158" y="155"/>
                </a:lnTo>
                <a:lnTo>
                  <a:pt x="164" y="160"/>
                </a:lnTo>
                <a:lnTo>
                  <a:pt x="167" y="161"/>
                </a:lnTo>
                <a:lnTo>
                  <a:pt x="181" y="169"/>
                </a:lnTo>
                <a:lnTo>
                  <a:pt x="189" y="153"/>
                </a:lnTo>
                <a:lnTo>
                  <a:pt x="191" y="153"/>
                </a:lnTo>
                <a:lnTo>
                  <a:pt x="199" y="147"/>
                </a:lnTo>
                <a:lnTo>
                  <a:pt x="203" y="143"/>
                </a:lnTo>
                <a:lnTo>
                  <a:pt x="210" y="153"/>
                </a:lnTo>
                <a:lnTo>
                  <a:pt x="219" y="155"/>
                </a:lnTo>
                <a:lnTo>
                  <a:pt x="219" y="160"/>
                </a:lnTo>
                <a:lnTo>
                  <a:pt x="224" y="155"/>
                </a:lnTo>
                <a:lnTo>
                  <a:pt x="228" y="136"/>
                </a:lnTo>
                <a:lnTo>
                  <a:pt x="231" y="136"/>
                </a:lnTo>
                <a:lnTo>
                  <a:pt x="232" y="129"/>
                </a:lnTo>
                <a:lnTo>
                  <a:pt x="231" y="128"/>
                </a:lnTo>
                <a:lnTo>
                  <a:pt x="231" y="126"/>
                </a:lnTo>
                <a:lnTo>
                  <a:pt x="238" y="125"/>
                </a:lnTo>
                <a:lnTo>
                  <a:pt x="238" y="118"/>
                </a:lnTo>
                <a:lnTo>
                  <a:pt x="242" y="120"/>
                </a:lnTo>
                <a:lnTo>
                  <a:pt x="248" y="125"/>
                </a:lnTo>
                <a:lnTo>
                  <a:pt x="250" y="133"/>
                </a:lnTo>
                <a:lnTo>
                  <a:pt x="271" y="136"/>
                </a:lnTo>
                <a:lnTo>
                  <a:pt x="277" y="135"/>
                </a:lnTo>
                <a:lnTo>
                  <a:pt x="278" y="121"/>
                </a:lnTo>
                <a:lnTo>
                  <a:pt x="278" y="115"/>
                </a:lnTo>
                <a:lnTo>
                  <a:pt x="282" y="107"/>
                </a:lnTo>
                <a:lnTo>
                  <a:pt x="285" y="103"/>
                </a:lnTo>
                <a:lnTo>
                  <a:pt x="288" y="103"/>
                </a:lnTo>
                <a:lnTo>
                  <a:pt x="289" y="104"/>
                </a:lnTo>
                <a:lnTo>
                  <a:pt x="298" y="92"/>
                </a:lnTo>
                <a:lnTo>
                  <a:pt x="298" y="88"/>
                </a:lnTo>
                <a:lnTo>
                  <a:pt x="307" y="80"/>
                </a:lnTo>
                <a:lnTo>
                  <a:pt x="311" y="73"/>
                </a:lnTo>
                <a:lnTo>
                  <a:pt x="311" y="67"/>
                </a:lnTo>
                <a:lnTo>
                  <a:pt x="310" y="63"/>
                </a:lnTo>
                <a:lnTo>
                  <a:pt x="314" y="51"/>
                </a:lnTo>
                <a:lnTo>
                  <a:pt x="317" y="49"/>
                </a:lnTo>
                <a:lnTo>
                  <a:pt x="324" y="49"/>
                </a:lnTo>
                <a:lnTo>
                  <a:pt x="328" y="53"/>
                </a:lnTo>
                <a:lnTo>
                  <a:pt x="335" y="51"/>
                </a:lnTo>
                <a:lnTo>
                  <a:pt x="341" y="45"/>
                </a:lnTo>
                <a:lnTo>
                  <a:pt x="343" y="44"/>
                </a:lnTo>
                <a:lnTo>
                  <a:pt x="345" y="42"/>
                </a:lnTo>
                <a:lnTo>
                  <a:pt x="354" y="38"/>
                </a:lnTo>
                <a:lnTo>
                  <a:pt x="360" y="30"/>
                </a:lnTo>
                <a:lnTo>
                  <a:pt x="361" y="28"/>
                </a:lnTo>
                <a:lnTo>
                  <a:pt x="353" y="27"/>
                </a:lnTo>
                <a:lnTo>
                  <a:pt x="353" y="24"/>
                </a:lnTo>
                <a:lnTo>
                  <a:pt x="354" y="16"/>
                </a:lnTo>
                <a:lnTo>
                  <a:pt x="352" y="13"/>
                </a:lnTo>
                <a:lnTo>
                  <a:pt x="350" y="9"/>
                </a:lnTo>
                <a:lnTo>
                  <a:pt x="354" y="4"/>
                </a:lnTo>
                <a:lnTo>
                  <a:pt x="357" y="2"/>
                </a:lnTo>
                <a:lnTo>
                  <a:pt x="360" y="0"/>
                </a:lnTo>
                <a:lnTo>
                  <a:pt x="371" y="5"/>
                </a:lnTo>
                <a:lnTo>
                  <a:pt x="381" y="2"/>
                </a:lnTo>
                <a:lnTo>
                  <a:pt x="382" y="0"/>
                </a:lnTo>
                <a:lnTo>
                  <a:pt x="393" y="6"/>
                </a:lnTo>
                <a:lnTo>
                  <a:pt x="397" y="8"/>
                </a:lnTo>
                <a:lnTo>
                  <a:pt x="402" y="16"/>
                </a:lnTo>
                <a:lnTo>
                  <a:pt x="404" y="19"/>
                </a:lnTo>
                <a:lnTo>
                  <a:pt x="407" y="23"/>
                </a:lnTo>
                <a:lnTo>
                  <a:pt x="407" y="27"/>
                </a:lnTo>
                <a:lnTo>
                  <a:pt x="417" y="31"/>
                </a:lnTo>
                <a:lnTo>
                  <a:pt x="424" y="33"/>
                </a:lnTo>
                <a:lnTo>
                  <a:pt x="427" y="30"/>
                </a:lnTo>
                <a:lnTo>
                  <a:pt x="428" y="30"/>
                </a:lnTo>
                <a:lnTo>
                  <a:pt x="436" y="30"/>
                </a:lnTo>
                <a:lnTo>
                  <a:pt x="440" y="33"/>
                </a:lnTo>
                <a:lnTo>
                  <a:pt x="450" y="42"/>
                </a:lnTo>
                <a:lnTo>
                  <a:pt x="454" y="42"/>
                </a:lnTo>
                <a:lnTo>
                  <a:pt x="456" y="42"/>
                </a:lnTo>
                <a:lnTo>
                  <a:pt x="458" y="42"/>
                </a:lnTo>
                <a:lnTo>
                  <a:pt x="460" y="37"/>
                </a:lnTo>
                <a:lnTo>
                  <a:pt x="467" y="33"/>
                </a:lnTo>
                <a:lnTo>
                  <a:pt x="481" y="35"/>
                </a:lnTo>
                <a:lnTo>
                  <a:pt x="489" y="42"/>
                </a:lnTo>
                <a:lnTo>
                  <a:pt x="490" y="40"/>
                </a:lnTo>
                <a:lnTo>
                  <a:pt x="493" y="37"/>
                </a:lnTo>
                <a:lnTo>
                  <a:pt x="500" y="37"/>
                </a:lnTo>
                <a:lnTo>
                  <a:pt x="508" y="24"/>
                </a:lnTo>
                <a:lnTo>
                  <a:pt x="521" y="20"/>
                </a:lnTo>
                <a:lnTo>
                  <a:pt x="524" y="33"/>
                </a:lnTo>
                <a:lnTo>
                  <a:pt x="529" y="40"/>
                </a:lnTo>
                <a:lnTo>
                  <a:pt x="533" y="40"/>
                </a:lnTo>
                <a:lnTo>
                  <a:pt x="542" y="44"/>
                </a:lnTo>
                <a:lnTo>
                  <a:pt x="546" y="46"/>
                </a:lnTo>
                <a:lnTo>
                  <a:pt x="550" y="52"/>
                </a:lnTo>
                <a:lnTo>
                  <a:pt x="550" y="57"/>
                </a:lnTo>
                <a:lnTo>
                  <a:pt x="553" y="70"/>
                </a:lnTo>
                <a:lnTo>
                  <a:pt x="551" y="70"/>
                </a:lnTo>
                <a:lnTo>
                  <a:pt x="551" y="84"/>
                </a:lnTo>
                <a:lnTo>
                  <a:pt x="565" y="96"/>
                </a:lnTo>
                <a:lnTo>
                  <a:pt x="565" y="102"/>
                </a:lnTo>
                <a:lnTo>
                  <a:pt x="565" y="103"/>
                </a:lnTo>
                <a:lnTo>
                  <a:pt x="574" y="109"/>
                </a:lnTo>
                <a:lnTo>
                  <a:pt x="574" y="110"/>
                </a:lnTo>
                <a:lnTo>
                  <a:pt x="578" y="115"/>
                </a:lnTo>
                <a:lnTo>
                  <a:pt x="583" y="121"/>
                </a:lnTo>
                <a:lnTo>
                  <a:pt x="582" y="122"/>
                </a:lnTo>
                <a:lnTo>
                  <a:pt x="603" y="136"/>
                </a:lnTo>
                <a:lnTo>
                  <a:pt x="603" y="139"/>
                </a:lnTo>
                <a:lnTo>
                  <a:pt x="617" y="139"/>
                </a:lnTo>
                <a:lnTo>
                  <a:pt x="608" y="149"/>
                </a:lnTo>
                <a:lnTo>
                  <a:pt x="600" y="160"/>
                </a:lnTo>
                <a:lnTo>
                  <a:pt x="592" y="169"/>
                </a:lnTo>
                <a:lnTo>
                  <a:pt x="587" y="173"/>
                </a:lnTo>
                <a:lnTo>
                  <a:pt x="582" y="176"/>
                </a:lnTo>
                <a:lnTo>
                  <a:pt x="574" y="183"/>
                </a:lnTo>
                <a:lnTo>
                  <a:pt x="572" y="183"/>
                </a:lnTo>
                <a:lnTo>
                  <a:pt x="561" y="193"/>
                </a:lnTo>
                <a:lnTo>
                  <a:pt x="560" y="205"/>
                </a:lnTo>
                <a:lnTo>
                  <a:pt x="550" y="212"/>
                </a:lnTo>
                <a:lnTo>
                  <a:pt x="550" y="219"/>
                </a:lnTo>
                <a:lnTo>
                  <a:pt x="550" y="220"/>
                </a:lnTo>
                <a:lnTo>
                  <a:pt x="532" y="235"/>
                </a:lnTo>
                <a:lnTo>
                  <a:pt x="532" y="238"/>
                </a:lnTo>
                <a:lnTo>
                  <a:pt x="506" y="252"/>
                </a:lnTo>
                <a:lnTo>
                  <a:pt x="501" y="252"/>
                </a:lnTo>
                <a:lnTo>
                  <a:pt x="492" y="259"/>
                </a:lnTo>
                <a:lnTo>
                  <a:pt x="488" y="260"/>
                </a:lnTo>
                <a:lnTo>
                  <a:pt x="486" y="263"/>
                </a:lnTo>
                <a:lnTo>
                  <a:pt x="479" y="264"/>
                </a:lnTo>
                <a:lnTo>
                  <a:pt x="467" y="266"/>
                </a:lnTo>
                <a:lnTo>
                  <a:pt x="460" y="266"/>
                </a:lnTo>
                <a:lnTo>
                  <a:pt x="453" y="267"/>
                </a:lnTo>
                <a:lnTo>
                  <a:pt x="443" y="269"/>
                </a:lnTo>
                <a:lnTo>
                  <a:pt x="440" y="269"/>
                </a:lnTo>
              </a:path>
            </a:pathLst>
          </a:custGeom>
          <a:noFill/>
          <a:ln w="63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62" name="Freeform 270"/>
          <p:cNvSpPr>
            <a:spLocks/>
          </p:cNvSpPr>
          <p:nvPr/>
        </p:nvSpPr>
        <p:spPr bwMode="auto">
          <a:xfrm>
            <a:off x="4878388" y="3887788"/>
            <a:ext cx="36512" cy="33337"/>
          </a:xfrm>
          <a:custGeom>
            <a:avLst/>
            <a:gdLst>
              <a:gd name="T0" fmla="*/ 2147483647 w 23"/>
              <a:gd name="T1" fmla="*/ 0 h 23"/>
              <a:gd name="T2" fmla="*/ 2147483647 w 23"/>
              <a:gd name="T3" fmla="*/ 2147483647 h 23"/>
              <a:gd name="T4" fmla="*/ 0 w 23"/>
              <a:gd name="T5" fmla="*/ 2147483647 h 23"/>
              <a:gd name="T6" fmla="*/ 2147483647 w 23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23"/>
              <a:gd name="T13" fmla="*/ 0 h 23"/>
              <a:gd name="T14" fmla="*/ 23 w 23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" h="23">
                <a:moveTo>
                  <a:pt x="14" y="0"/>
                </a:moveTo>
                <a:lnTo>
                  <a:pt x="22" y="22"/>
                </a:lnTo>
                <a:lnTo>
                  <a:pt x="0" y="22"/>
                </a:lnTo>
                <a:lnTo>
                  <a:pt x="14" y="0"/>
                </a:lnTo>
              </a:path>
            </a:pathLst>
          </a:custGeom>
          <a:solidFill>
            <a:schemeClr val="bg1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222" name="Freeform 271"/>
          <p:cNvSpPr>
            <a:spLocks/>
          </p:cNvSpPr>
          <p:nvPr/>
        </p:nvSpPr>
        <p:spPr bwMode="auto">
          <a:xfrm>
            <a:off x="5618163" y="3635375"/>
            <a:ext cx="1190625" cy="495300"/>
          </a:xfrm>
          <a:custGeom>
            <a:avLst/>
            <a:gdLst>
              <a:gd name="T0" fmla="*/ 161 w 753"/>
              <a:gd name="T1" fmla="*/ 145 h 338"/>
              <a:gd name="T2" fmla="*/ 176 w 753"/>
              <a:gd name="T3" fmla="*/ 146 h 338"/>
              <a:gd name="T4" fmla="*/ 187 w 753"/>
              <a:gd name="T5" fmla="*/ 123 h 338"/>
              <a:gd name="T6" fmla="*/ 200 w 753"/>
              <a:gd name="T7" fmla="*/ 91 h 338"/>
              <a:gd name="T8" fmla="*/ 227 w 753"/>
              <a:gd name="T9" fmla="*/ 88 h 338"/>
              <a:gd name="T10" fmla="*/ 268 w 753"/>
              <a:gd name="T11" fmla="*/ 82 h 338"/>
              <a:gd name="T12" fmla="*/ 272 w 753"/>
              <a:gd name="T13" fmla="*/ 82 h 338"/>
              <a:gd name="T14" fmla="*/ 294 w 753"/>
              <a:gd name="T15" fmla="*/ 78 h 338"/>
              <a:gd name="T16" fmla="*/ 331 w 753"/>
              <a:gd name="T17" fmla="*/ 74 h 338"/>
              <a:gd name="T18" fmla="*/ 352 w 753"/>
              <a:gd name="T19" fmla="*/ 70 h 338"/>
              <a:gd name="T20" fmla="*/ 381 w 753"/>
              <a:gd name="T21" fmla="*/ 64 h 338"/>
              <a:gd name="T22" fmla="*/ 412 w 753"/>
              <a:gd name="T23" fmla="*/ 59 h 338"/>
              <a:gd name="T24" fmla="*/ 443 w 753"/>
              <a:gd name="T25" fmla="*/ 51 h 338"/>
              <a:gd name="T26" fmla="*/ 466 w 753"/>
              <a:gd name="T27" fmla="*/ 47 h 338"/>
              <a:gd name="T28" fmla="*/ 480 w 753"/>
              <a:gd name="T29" fmla="*/ 43 h 338"/>
              <a:gd name="T30" fmla="*/ 508 w 753"/>
              <a:gd name="T31" fmla="*/ 37 h 338"/>
              <a:gd name="T32" fmla="*/ 525 w 753"/>
              <a:gd name="T33" fmla="*/ 34 h 338"/>
              <a:gd name="T34" fmla="*/ 567 w 753"/>
              <a:gd name="T35" fmla="*/ 25 h 338"/>
              <a:gd name="T36" fmla="*/ 584 w 753"/>
              <a:gd name="T37" fmla="*/ 22 h 338"/>
              <a:gd name="T38" fmla="*/ 613 w 753"/>
              <a:gd name="T39" fmla="*/ 15 h 338"/>
              <a:gd name="T40" fmla="*/ 643 w 753"/>
              <a:gd name="T41" fmla="*/ 8 h 338"/>
              <a:gd name="T42" fmla="*/ 653 w 753"/>
              <a:gd name="T43" fmla="*/ 6 h 338"/>
              <a:gd name="T44" fmla="*/ 687 w 753"/>
              <a:gd name="T45" fmla="*/ 4 h 338"/>
              <a:gd name="T46" fmla="*/ 726 w 753"/>
              <a:gd name="T47" fmla="*/ 144 h 338"/>
              <a:gd name="T48" fmla="*/ 673 w 753"/>
              <a:gd name="T49" fmla="*/ 222 h 338"/>
              <a:gd name="T50" fmla="*/ 616 w 753"/>
              <a:gd name="T51" fmla="*/ 239 h 338"/>
              <a:gd name="T52" fmla="*/ 570 w 753"/>
              <a:gd name="T53" fmla="*/ 323 h 338"/>
              <a:gd name="T54" fmla="*/ 519 w 753"/>
              <a:gd name="T55" fmla="*/ 343 h 338"/>
              <a:gd name="T56" fmla="*/ 484 w 753"/>
              <a:gd name="T57" fmla="*/ 317 h 338"/>
              <a:gd name="T58" fmla="*/ 436 w 753"/>
              <a:gd name="T59" fmla="*/ 281 h 338"/>
              <a:gd name="T60" fmla="*/ 423 w 753"/>
              <a:gd name="T61" fmla="*/ 271 h 338"/>
              <a:gd name="T62" fmla="*/ 396 w 753"/>
              <a:gd name="T63" fmla="*/ 257 h 338"/>
              <a:gd name="T64" fmla="*/ 352 w 753"/>
              <a:gd name="T65" fmla="*/ 264 h 338"/>
              <a:gd name="T66" fmla="*/ 306 w 753"/>
              <a:gd name="T67" fmla="*/ 271 h 338"/>
              <a:gd name="T68" fmla="*/ 295 w 753"/>
              <a:gd name="T69" fmla="*/ 249 h 338"/>
              <a:gd name="T70" fmla="*/ 280 w 753"/>
              <a:gd name="T71" fmla="*/ 240 h 338"/>
              <a:gd name="T72" fmla="*/ 251 w 753"/>
              <a:gd name="T73" fmla="*/ 243 h 338"/>
              <a:gd name="T74" fmla="*/ 207 w 753"/>
              <a:gd name="T75" fmla="*/ 247 h 338"/>
              <a:gd name="T76" fmla="*/ 178 w 753"/>
              <a:gd name="T77" fmla="*/ 251 h 338"/>
              <a:gd name="T78" fmla="*/ 154 w 753"/>
              <a:gd name="T79" fmla="*/ 258 h 338"/>
              <a:gd name="T80" fmla="*/ 132 w 753"/>
              <a:gd name="T81" fmla="*/ 272 h 338"/>
              <a:gd name="T82" fmla="*/ 113 w 753"/>
              <a:gd name="T83" fmla="*/ 281 h 338"/>
              <a:gd name="T84" fmla="*/ 73 w 753"/>
              <a:gd name="T85" fmla="*/ 292 h 338"/>
              <a:gd name="T86" fmla="*/ 60 w 753"/>
              <a:gd name="T87" fmla="*/ 295 h 338"/>
              <a:gd name="T88" fmla="*/ 18 w 753"/>
              <a:gd name="T89" fmla="*/ 299 h 338"/>
              <a:gd name="T90" fmla="*/ 0 w 753"/>
              <a:gd name="T91" fmla="*/ 288 h 338"/>
              <a:gd name="T92" fmla="*/ 22 w 753"/>
              <a:gd name="T93" fmla="*/ 264 h 338"/>
              <a:gd name="T94" fmla="*/ 24 w 753"/>
              <a:gd name="T95" fmla="*/ 244 h 338"/>
              <a:gd name="T96" fmla="*/ 51 w 753"/>
              <a:gd name="T97" fmla="*/ 229 h 338"/>
              <a:gd name="T98" fmla="*/ 92 w 753"/>
              <a:gd name="T99" fmla="*/ 201 h 338"/>
              <a:gd name="T100" fmla="*/ 109 w 753"/>
              <a:gd name="T101" fmla="*/ 185 h 338"/>
              <a:gd name="T102" fmla="*/ 130 w 753"/>
              <a:gd name="T103" fmla="*/ 163 h 338"/>
              <a:gd name="T104" fmla="*/ 142 w 753"/>
              <a:gd name="T105" fmla="*/ 164 h 33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753"/>
              <a:gd name="T160" fmla="*/ 0 h 338"/>
              <a:gd name="T161" fmla="*/ 753 w 753"/>
              <a:gd name="T162" fmla="*/ 338 h 33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753" h="338">
                <a:moveTo>
                  <a:pt x="146" y="155"/>
                </a:moveTo>
                <a:lnTo>
                  <a:pt x="150" y="151"/>
                </a:lnTo>
                <a:lnTo>
                  <a:pt x="160" y="146"/>
                </a:lnTo>
                <a:lnTo>
                  <a:pt x="163" y="143"/>
                </a:lnTo>
                <a:lnTo>
                  <a:pt x="170" y="146"/>
                </a:lnTo>
                <a:lnTo>
                  <a:pt x="171" y="147"/>
                </a:lnTo>
                <a:lnTo>
                  <a:pt x="175" y="147"/>
                </a:lnTo>
                <a:lnTo>
                  <a:pt x="178" y="144"/>
                </a:lnTo>
                <a:lnTo>
                  <a:pt x="180" y="144"/>
                </a:lnTo>
                <a:lnTo>
                  <a:pt x="185" y="128"/>
                </a:lnTo>
                <a:lnTo>
                  <a:pt x="186" y="125"/>
                </a:lnTo>
                <a:lnTo>
                  <a:pt x="189" y="121"/>
                </a:lnTo>
                <a:lnTo>
                  <a:pt x="199" y="118"/>
                </a:lnTo>
                <a:lnTo>
                  <a:pt x="200" y="111"/>
                </a:lnTo>
                <a:lnTo>
                  <a:pt x="202" y="98"/>
                </a:lnTo>
                <a:lnTo>
                  <a:pt x="202" y="89"/>
                </a:lnTo>
                <a:lnTo>
                  <a:pt x="206" y="89"/>
                </a:lnTo>
                <a:lnTo>
                  <a:pt x="218" y="87"/>
                </a:lnTo>
                <a:lnTo>
                  <a:pt x="221" y="87"/>
                </a:lnTo>
                <a:lnTo>
                  <a:pt x="229" y="86"/>
                </a:lnTo>
                <a:lnTo>
                  <a:pt x="232" y="84"/>
                </a:lnTo>
                <a:lnTo>
                  <a:pt x="254" y="82"/>
                </a:lnTo>
                <a:lnTo>
                  <a:pt x="267" y="80"/>
                </a:lnTo>
                <a:lnTo>
                  <a:pt x="270" y="80"/>
                </a:lnTo>
                <a:lnTo>
                  <a:pt x="271" y="80"/>
                </a:lnTo>
                <a:lnTo>
                  <a:pt x="272" y="80"/>
                </a:lnTo>
                <a:lnTo>
                  <a:pt x="274" y="80"/>
                </a:lnTo>
                <a:lnTo>
                  <a:pt x="278" y="79"/>
                </a:lnTo>
                <a:lnTo>
                  <a:pt x="283" y="77"/>
                </a:lnTo>
                <a:lnTo>
                  <a:pt x="292" y="77"/>
                </a:lnTo>
                <a:lnTo>
                  <a:pt x="296" y="76"/>
                </a:lnTo>
                <a:lnTo>
                  <a:pt x="301" y="76"/>
                </a:lnTo>
                <a:lnTo>
                  <a:pt x="306" y="75"/>
                </a:lnTo>
                <a:lnTo>
                  <a:pt x="318" y="73"/>
                </a:lnTo>
                <a:lnTo>
                  <a:pt x="333" y="72"/>
                </a:lnTo>
                <a:lnTo>
                  <a:pt x="340" y="71"/>
                </a:lnTo>
                <a:lnTo>
                  <a:pt x="342" y="71"/>
                </a:lnTo>
                <a:lnTo>
                  <a:pt x="344" y="69"/>
                </a:lnTo>
                <a:lnTo>
                  <a:pt x="354" y="68"/>
                </a:lnTo>
                <a:lnTo>
                  <a:pt x="368" y="65"/>
                </a:lnTo>
                <a:lnTo>
                  <a:pt x="375" y="64"/>
                </a:lnTo>
                <a:lnTo>
                  <a:pt x="380" y="64"/>
                </a:lnTo>
                <a:lnTo>
                  <a:pt x="385" y="62"/>
                </a:lnTo>
                <a:lnTo>
                  <a:pt x="397" y="61"/>
                </a:lnTo>
                <a:lnTo>
                  <a:pt x="407" y="58"/>
                </a:lnTo>
                <a:lnTo>
                  <a:pt x="409" y="58"/>
                </a:lnTo>
                <a:lnTo>
                  <a:pt x="416" y="57"/>
                </a:lnTo>
                <a:lnTo>
                  <a:pt x="443" y="51"/>
                </a:lnTo>
                <a:lnTo>
                  <a:pt x="444" y="51"/>
                </a:lnTo>
                <a:lnTo>
                  <a:pt x="445" y="51"/>
                </a:lnTo>
                <a:lnTo>
                  <a:pt x="447" y="51"/>
                </a:lnTo>
                <a:lnTo>
                  <a:pt x="450" y="50"/>
                </a:lnTo>
                <a:lnTo>
                  <a:pt x="451" y="50"/>
                </a:lnTo>
                <a:lnTo>
                  <a:pt x="459" y="48"/>
                </a:lnTo>
                <a:lnTo>
                  <a:pt x="470" y="47"/>
                </a:lnTo>
                <a:lnTo>
                  <a:pt x="473" y="45"/>
                </a:lnTo>
                <a:lnTo>
                  <a:pt x="477" y="44"/>
                </a:lnTo>
                <a:lnTo>
                  <a:pt x="480" y="44"/>
                </a:lnTo>
                <a:lnTo>
                  <a:pt x="484" y="43"/>
                </a:lnTo>
                <a:lnTo>
                  <a:pt x="491" y="41"/>
                </a:lnTo>
                <a:lnTo>
                  <a:pt x="494" y="41"/>
                </a:lnTo>
                <a:lnTo>
                  <a:pt x="509" y="38"/>
                </a:lnTo>
                <a:lnTo>
                  <a:pt x="512" y="37"/>
                </a:lnTo>
                <a:lnTo>
                  <a:pt x="516" y="37"/>
                </a:lnTo>
                <a:lnTo>
                  <a:pt x="520" y="36"/>
                </a:lnTo>
                <a:lnTo>
                  <a:pt x="526" y="34"/>
                </a:lnTo>
                <a:lnTo>
                  <a:pt x="529" y="34"/>
                </a:lnTo>
                <a:lnTo>
                  <a:pt x="533" y="33"/>
                </a:lnTo>
                <a:lnTo>
                  <a:pt x="548" y="30"/>
                </a:lnTo>
                <a:lnTo>
                  <a:pt x="551" y="30"/>
                </a:lnTo>
                <a:lnTo>
                  <a:pt x="571" y="25"/>
                </a:lnTo>
                <a:lnTo>
                  <a:pt x="576" y="25"/>
                </a:lnTo>
                <a:lnTo>
                  <a:pt x="583" y="23"/>
                </a:lnTo>
                <a:lnTo>
                  <a:pt x="585" y="23"/>
                </a:lnTo>
                <a:lnTo>
                  <a:pt x="588" y="22"/>
                </a:lnTo>
                <a:lnTo>
                  <a:pt x="603" y="18"/>
                </a:lnTo>
                <a:lnTo>
                  <a:pt x="606" y="18"/>
                </a:lnTo>
                <a:lnTo>
                  <a:pt x="617" y="15"/>
                </a:lnTo>
                <a:lnTo>
                  <a:pt x="635" y="11"/>
                </a:lnTo>
                <a:lnTo>
                  <a:pt x="638" y="11"/>
                </a:lnTo>
                <a:lnTo>
                  <a:pt x="639" y="11"/>
                </a:lnTo>
                <a:lnTo>
                  <a:pt x="649" y="8"/>
                </a:lnTo>
                <a:lnTo>
                  <a:pt x="652" y="8"/>
                </a:lnTo>
                <a:lnTo>
                  <a:pt x="655" y="6"/>
                </a:lnTo>
                <a:lnTo>
                  <a:pt x="657" y="6"/>
                </a:lnTo>
                <a:lnTo>
                  <a:pt x="659" y="6"/>
                </a:lnTo>
                <a:lnTo>
                  <a:pt x="670" y="4"/>
                </a:lnTo>
                <a:lnTo>
                  <a:pt x="679" y="1"/>
                </a:lnTo>
                <a:lnTo>
                  <a:pt x="691" y="0"/>
                </a:lnTo>
                <a:lnTo>
                  <a:pt x="693" y="4"/>
                </a:lnTo>
                <a:lnTo>
                  <a:pt x="706" y="32"/>
                </a:lnTo>
                <a:lnTo>
                  <a:pt x="747" y="90"/>
                </a:lnTo>
                <a:lnTo>
                  <a:pt x="752" y="132"/>
                </a:lnTo>
                <a:lnTo>
                  <a:pt x="732" y="142"/>
                </a:lnTo>
                <a:lnTo>
                  <a:pt x="714" y="161"/>
                </a:lnTo>
                <a:lnTo>
                  <a:pt x="695" y="186"/>
                </a:lnTo>
                <a:lnTo>
                  <a:pt x="679" y="218"/>
                </a:lnTo>
                <a:lnTo>
                  <a:pt x="671" y="214"/>
                </a:lnTo>
                <a:lnTo>
                  <a:pt x="659" y="214"/>
                </a:lnTo>
                <a:lnTo>
                  <a:pt x="630" y="226"/>
                </a:lnTo>
                <a:lnTo>
                  <a:pt x="620" y="235"/>
                </a:lnTo>
                <a:lnTo>
                  <a:pt x="599" y="256"/>
                </a:lnTo>
                <a:lnTo>
                  <a:pt x="585" y="275"/>
                </a:lnTo>
                <a:lnTo>
                  <a:pt x="583" y="279"/>
                </a:lnTo>
                <a:lnTo>
                  <a:pt x="574" y="317"/>
                </a:lnTo>
                <a:lnTo>
                  <a:pt x="573" y="324"/>
                </a:lnTo>
                <a:lnTo>
                  <a:pt x="558" y="323"/>
                </a:lnTo>
                <a:lnTo>
                  <a:pt x="537" y="328"/>
                </a:lnTo>
                <a:lnTo>
                  <a:pt x="523" y="337"/>
                </a:lnTo>
                <a:lnTo>
                  <a:pt x="520" y="334"/>
                </a:lnTo>
                <a:lnTo>
                  <a:pt x="513" y="330"/>
                </a:lnTo>
                <a:lnTo>
                  <a:pt x="511" y="328"/>
                </a:lnTo>
                <a:lnTo>
                  <a:pt x="488" y="311"/>
                </a:lnTo>
                <a:lnTo>
                  <a:pt x="473" y="302"/>
                </a:lnTo>
                <a:lnTo>
                  <a:pt x="468" y="298"/>
                </a:lnTo>
                <a:lnTo>
                  <a:pt x="447" y="282"/>
                </a:lnTo>
                <a:lnTo>
                  <a:pt x="440" y="277"/>
                </a:lnTo>
                <a:lnTo>
                  <a:pt x="429" y="268"/>
                </a:lnTo>
                <a:lnTo>
                  <a:pt x="427" y="268"/>
                </a:lnTo>
                <a:lnTo>
                  <a:pt x="427" y="267"/>
                </a:lnTo>
                <a:lnTo>
                  <a:pt x="412" y="257"/>
                </a:lnTo>
                <a:lnTo>
                  <a:pt x="405" y="253"/>
                </a:lnTo>
                <a:lnTo>
                  <a:pt x="404" y="253"/>
                </a:lnTo>
                <a:lnTo>
                  <a:pt x="400" y="253"/>
                </a:lnTo>
                <a:lnTo>
                  <a:pt x="389" y="256"/>
                </a:lnTo>
                <a:lnTo>
                  <a:pt x="383" y="256"/>
                </a:lnTo>
                <a:lnTo>
                  <a:pt x="378" y="257"/>
                </a:lnTo>
                <a:lnTo>
                  <a:pt x="354" y="260"/>
                </a:lnTo>
                <a:lnTo>
                  <a:pt x="348" y="261"/>
                </a:lnTo>
                <a:lnTo>
                  <a:pt x="337" y="263"/>
                </a:lnTo>
                <a:lnTo>
                  <a:pt x="329" y="265"/>
                </a:lnTo>
                <a:lnTo>
                  <a:pt x="308" y="267"/>
                </a:lnTo>
                <a:lnTo>
                  <a:pt x="307" y="256"/>
                </a:lnTo>
                <a:lnTo>
                  <a:pt x="301" y="249"/>
                </a:lnTo>
                <a:lnTo>
                  <a:pt x="300" y="247"/>
                </a:lnTo>
                <a:lnTo>
                  <a:pt x="297" y="245"/>
                </a:lnTo>
                <a:lnTo>
                  <a:pt x="294" y="242"/>
                </a:lnTo>
                <a:lnTo>
                  <a:pt x="286" y="243"/>
                </a:lnTo>
                <a:lnTo>
                  <a:pt x="281" y="236"/>
                </a:lnTo>
                <a:lnTo>
                  <a:pt x="282" y="236"/>
                </a:lnTo>
                <a:lnTo>
                  <a:pt x="272" y="236"/>
                </a:lnTo>
                <a:lnTo>
                  <a:pt x="263" y="238"/>
                </a:lnTo>
                <a:lnTo>
                  <a:pt x="256" y="239"/>
                </a:lnTo>
                <a:lnTo>
                  <a:pt x="253" y="239"/>
                </a:lnTo>
                <a:lnTo>
                  <a:pt x="242" y="240"/>
                </a:lnTo>
                <a:lnTo>
                  <a:pt x="220" y="243"/>
                </a:lnTo>
                <a:lnTo>
                  <a:pt x="218" y="243"/>
                </a:lnTo>
                <a:lnTo>
                  <a:pt x="209" y="243"/>
                </a:lnTo>
                <a:lnTo>
                  <a:pt x="200" y="245"/>
                </a:lnTo>
                <a:lnTo>
                  <a:pt x="192" y="246"/>
                </a:lnTo>
                <a:lnTo>
                  <a:pt x="186" y="246"/>
                </a:lnTo>
                <a:lnTo>
                  <a:pt x="180" y="247"/>
                </a:lnTo>
                <a:lnTo>
                  <a:pt x="178" y="247"/>
                </a:lnTo>
                <a:lnTo>
                  <a:pt x="177" y="247"/>
                </a:lnTo>
                <a:lnTo>
                  <a:pt x="167" y="250"/>
                </a:lnTo>
                <a:lnTo>
                  <a:pt x="156" y="254"/>
                </a:lnTo>
                <a:lnTo>
                  <a:pt x="149" y="259"/>
                </a:lnTo>
                <a:lnTo>
                  <a:pt x="142" y="260"/>
                </a:lnTo>
                <a:lnTo>
                  <a:pt x="139" y="261"/>
                </a:lnTo>
                <a:lnTo>
                  <a:pt x="134" y="268"/>
                </a:lnTo>
                <a:lnTo>
                  <a:pt x="126" y="270"/>
                </a:lnTo>
                <a:lnTo>
                  <a:pt x="123" y="271"/>
                </a:lnTo>
                <a:lnTo>
                  <a:pt x="114" y="275"/>
                </a:lnTo>
                <a:lnTo>
                  <a:pt x="113" y="277"/>
                </a:lnTo>
                <a:lnTo>
                  <a:pt x="106" y="279"/>
                </a:lnTo>
                <a:lnTo>
                  <a:pt x="99" y="281"/>
                </a:lnTo>
                <a:lnTo>
                  <a:pt x="87" y="284"/>
                </a:lnTo>
                <a:lnTo>
                  <a:pt x="73" y="286"/>
                </a:lnTo>
                <a:lnTo>
                  <a:pt x="72" y="286"/>
                </a:lnTo>
                <a:lnTo>
                  <a:pt x="67" y="286"/>
                </a:lnTo>
                <a:lnTo>
                  <a:pt x="60" y="288"/>
                </a:lnTo>
                <a:lnTo>
                  <a:pt x="60" y="289"/>
                </a:lnTo>
                <a:lnTo>
                  <a:pt x="34" y="292"/>
                </a:lnTo>
                <a:lnTo>
                  <a:pt x="33" y="292"/>
                </a:lnTo>
                <a:lnTo>
                  <a:pt x="27" y="293"/>
                </a:lnTo>
                <a:lnTo>
                  <a:pt x="18" y="293"/>
                </a:lnTo>
                <a:lnTo>
                  <a:pt x="6" y="296"/>
                </a:lnTo>
                <a:lnTo>
                  <a:pt x="1" y="296"/>
                </a:lnTo>
                <a:lnTo>
                  <a:pt x="1" y="295"/>
                </a:lnTo>
                <a:lnTo>
                  <a:pt x="0" y="282"/>
                </a:lnTo>
                <a:lnTo>
                  <a:pt x="0" y="272"/>
                </a:lnTo>
                <a:lnTo>
                  <a:pt x="4" y="267"/>
                </a:lnTo>
                <a:lnTo>
                  <a:pt x="16" y="265"/>
                </a:lnTo>
                <a:lnTo>
                  <a:pt x="22" y="260"/>
                </a:lnTo>
                <a:lnTo>
                  <a:pt x="22" y="250"/>
                </a:lnTo>
                <a:lnTo>
                  <a:pt x="22" y="245"/>
                </a:lnTo>
                <a:lnTo>
                  <a:pt x="24" y="240"/>
                </a:lnTo>
                <a:lnTo>
                  <a:pt x="31" y="233"/>
                </a:lnTo>
                <a:lnTo>
                  <a:pt x="41" y="226"/>
                </a:lnTo>
                <a:lnTo>
                  <a:pt x="49" y="225"/>
                </a:lnTo>
                <a:lnTo>
                  <a:pt x="51" y="225"/>
                </a:lnTo>
                <a:lnTo>
                  <a:pt x="63" y="224"/>
                </a:lnTo>
                <a:lnTo>
                  <a:pt x="83" y="207"/>
                </a:lnTo>
                <a:lnTo>
                  <a:pt x="81" y="204"/>
                </a:lnTo>
                <a:lnTo>
                  <a:pt x="92" y="197"/>
                </a:lnTo>
                <a:lnTo>
                  <a:pt x="102" y="194"/>
                </a:lnTo>
                <a:lnTo>
                  <a:pt x="105" y="192"/>
                </a:lnTo>
                <a:lnTo>
                  <a:pt x="109" y="182"/>
                </a:lnTo>
                <a:lnTo>
                  <a:pt x="109" y="181"/>
                </a:lnTo>
                <a:lnTo>
                  <a:pt x="109" y="175"/>
                </a:lnTo>
                <a:lnTo>
                  <a:pt x="119" y="168"/>
                </a:lnTo>
                <a:lnTo>
                  <a:pt x="130" y="158"/>
                </a:lnTo>
                <a:lnTo>
                  <a:pt x="132" y="161"/>
                </a:lnTo>
                <a:lnTo>
                  <a:pt x="131" y="165"/>
                </a:lnTo>
                <a:lnTo>
                  <a:pt x="142" y="167"/>
                </a:lnTo>
                <a:lnTo>
                  <a:pt x="142" y="165"/>
                </a:lnTo>
                <a:lnTo>
                  <a:pt x="144" y="162"/>
                </a:lnTo>
                <a:lnTo>
                  <a:pt x="146" y="155"/>
                </a:lnTo>
              </a:path>
            </a:pathLst>
          </a:custGeom>
          <a:solidFill>
            <a:schemeClr val="accent5"/>
          </a:solidFill>
          <a:ln w="63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" name="Freeform 272"/>
          <p:cNvSpPr>
            <a:spLocks/>
          </p:cNvSpPr>
          <p:nvPr/>
        </p:nvSpPr>
        <p:spPr bwMode="auto">
          <a:xfrm>
            <a:off x="5757863" y="3983038"/>
            <a:ext cx="688975" cy="488950"/>
          </a:xfrm>
          <a:custGeom>
            <a:avLst/>
            <a:gdLst>
              <a:gd name="T0" fmla="*/ 2147483647 w 435"/>
              <a:gd name="T1" fmla="*/ 2147483647 h 332"/>
              <a:gd name="T2" fmla="*/ 2147483647 w 435"/>
              <a:gd name="T3" fmla="*/ 2147483647 h 332"/>
              <a:gd name="T4" fmla="*/ 2147483647 w 435"/>
              <a:gd name="T5" fmla="*/ 2147483647 h 332"/>
              <a:gd name="T6" fmla="*/ 2147483647 w 435"/>
              <a:gd name="T7" fmla="*/ 2147483647 h 332"/>
              <a:gd name="T8" fmla="*/ 2147483647 w 435"/>
              <a:gd name="T9" fmla="*/ 2147483647 h 332"/>
              <a:gd name="T10" fmla="*/ 2147483647 w 435"/>
              <a:gd name="T11" fmla="*/ 2147483647 h 332"/>
              <a:gd name="T12" fmla="*/ 2147483647 w 435"/>
              <a:gd name="T13" fmla="*/ 2147483647 h 332"/>
              <a:gd name="T14" fmla="*/ 2147483647 w 435"/>
              <a:gd name="T15" fmla="*/ 2147483647 h 332"/>
              <a:gd name="T16" fmla="*/ 2147483647 w 435"/>
              <a:gd name="T17" fmla="*/ 2147483647 h 332"/>
              <a:gd name="T18" fmla="*/ 2147483647 w 435"/>
              <a:gd name="T19" fmla="*/ 2147483647 h 332"/>
              <a:gd name="T20" fmla="*/ 2147483647 w 435"/>
              <a:gd name="T21" fmla="*/ 2147483647 h 332"/>
              <a:gd name="T22" fmla="*/ 2147483647 w 435"/>
              <a:gd name="T23" fmla="*/ 2147483647 h 332"/>
              <a:gd name="T24" fmla="*/ 2147483647 w 435"/>
              <a:gd name="T25" fmla="*/ 2147483647 h 332"/>
              <a:gd name="T26" fmla="*/ 2147483647 w 435"/>
              <a:gd name="T27" fmla="*/ 2147483647 h 332"/>
              <a:gd name="T28" fmla="*/ 2147483647 w 435"/>
              <a:gd name="T29" fmla="*/ 2147483647 h 332"/>
              <a:gd name="T30" fmla="*/ 2147483647 w 435"/>
              <a:gd name="T31" fmla="*/ 2147483647 h 332"/>
              <a:gd name="T32" fmla="*/ 2147483647 w 435"/>
              <a:gd name="T33" fmla="*/ 2147483647 h 332"/>
              <a:gd name="T34" fmla="*/ 2147483647 w 435"/>
              <a:gd name="T35" fmla="*/ 2147483647 h 332"/>
              <a:gd name="T36" fmla="*/ 2147483647 w 435"/>
              <a:gd name="T37" fmla="*/ 2147483647 h 332"/>
              <a:gd name="T38" fmla="*/ 2147483647 w 435"/>
              <a:gd name="T39" fmla="*/ 2147483647 h 332"/>
              <a:gd name="T40" fmla="*/ 2147483647 w 435"/>
              <a:gd name="T41" fmla="*/ 2147483647 h 332"/>
              <a:gd name="T42" fmla="*/ 2147483647 w 435"/>
              <a:gd name="T43" fmla="*/ 2147483647 h 332"/>
              <a:gd name="T44" fmla="*/ 2147483647 w 435"/>
              <a:gd name="T45" fmla="*/ 2147483647 h 332"/>
              <a:gd name="T46" fmla="*/ 2147483647 w 435"/>
              <a:gd name="T47" fmla="*/ 2147483647 h 332"/>
              <a:gd name="T48" fmla="*/ 2147483647 w 435"/>
              <a:gd name="T49" fmla="*/ 2147483647 h 332"/>
              <a:gd name="T50" fmla="*/ 2147483647 w 435"/>
              <a:gd name="T51" fmla="*/ 2147483647 h 332"/>
              <a:gd name="T52" fmla="*/ 2147483647 w 435"/>
              <a:gd name="T53" fmla="*/ 2147483647 h 332"/>
              <a:gd name="T54" fmla="*/ 2147483647 w 435"/>
              <a:gd name="T55" fmla="*/ 2147483647 h 332"/>
              <a:gd name="T56" fmla="*/ 2147483647 w 435"/>
              <a:gd name="T57" fmla="*/ 2147483647 h 332"/>
              <a:gd name="T58" fmla="*/ 2147483647 w 435"/>
              <a:gd name="T59" fmla="*/ 2147483647 h 332"/>
              <a:gd name="T60" fmla="*/ 2147483647 w 435"/>
              <a:gd name="T61" fmla="*/ 2147483647 h 332"/>
              <a:gd name="T62" fmla="*/ 2147483647 w 435"/>
              <a:gd name="T63" fmla="*/ 0 h 332"/>
              <a:gd name="T64" fmla="*/ 2147483647 w 435"/>
              <a:gd name="T65" fmla="*/ 2147483647 h 332"/>
              <a:gd name="T66" fmla="*/ 2147483647 w 435"/>
              <a:gd name="T67" fmla="*/ 2147483647 h 332"/>
              <a:gd name="T68" fmla="*/ 2147483647 w 435"/>
              <a:gd name="T69" fmla="*/ 2147483647 h 332"/>
              <a:gd name="T70" fmla="*/ 2147483647 w 435"/>
              <a:gd name="T71" fmla="*/ 2147483647 h 332"/>
              <a:gd name="T72" fmla="*/ 2147483647 w 435"/>
              <a:gd name="T73" fmla="*/ 2147483647 h 332"/>
              <a:gd name="T74" fmla="*/ 2147483647 w 435"/>
              <a:gd name="T75" fmla="*/ 2147483647 h 332"/>
              <a:gd name="T76" fmla="*/ 2147483647 w 435"/>
              <a:gd name="T77" fmla="*/ 2147483647 h 332"/>
              <a:gd name="T78" fmla="*/ 2147483647 w 435"/>
              <a:gd name="T79" fmla="*/ 2147483647 h 332"/>
              <a:gd name="T80" fmla="*/ 0 w 435"/>
              <a:gd name="T81" fmla="*/ 2147483647 h 332"/>
              <a:gd name="T82" fmla="*/ 2147483647 w 435"/>
              <a:gd name="T83" fmla="*/ 2147483647 h 332"/>
              <a:gd name="T84" fmla="*/ 2147483647 w 435"/>
              <a:gd name="T85" fmla="*/ 2147483647 h 332"/>
              <a:gd name="T86" fmla="*/ 2147483647 w 435"/>
              <a:gd name="T87" fmla="*/ 2147483647 h 332"/>
              <a:gd name="T88" fmla="*/ 2147483647 w 435"/>
              <a:gd name="T89" fmla="*/ 2147483647 h 332"/>
              <a:gd name="T90" fmla="*/ 2147483647 w 435"/>
              <a:gd name="T91" fmla="*/ 2147483647 h 33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435"/>
              <a:gd name="T139" fmla="*/ 0 h 332"/>
              <a:gd name="T140" fmla="*/ 435 w 435"/>
              <a:gd name="T141" fmla="*/ 332 h 332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435" h="332">
                <a:moveTo>
                  <a:pt x="76" y="144"/>
                </a:moveTo>
                <a:lnTo>
                  <a:pt x="77" y="144"/>
                </a:lnTo>
                <a:lnTo>
                  <a:pt x="80" y="149"/>
                </a:lnTo>
                <a:lnTo>
                  <a:pt x="98" y="159"/>
                </a:lnTo>
                <a:lnTo>
                  <a:pt x="110" y="166"/>
                </a:lnTo>
                <a:lnTo>
                  <a:pt x="115" y="173"/>
                </a:lnTo>
                <a:lnTo>
                  <a:pt x="119" y="180"/>
                </a:lnTo>
                <a:lnTo>
                  <a:pt x="124" y="182"/>
                </a:lnTo>
                <a:lnTo>
                  <a:pt x="126" y="182"/>
                </a:lnTo>
                <a:lnTo>
                  <a:pt x="133" y="185"/>
                </a:lnTo>
                <a:lnTo>
                  <a:pt x="133" y="186"/>
                </a:lnTo>
                <a:lnTo>
                  <a:pt x="134" y="186"/>
                </a:lnTo>
                <a:lnTo>
                  <a:pt x="145" y="203"/>
                </a:lnTo>
                <a:lnTo>
                  <a:pt x="152" y="209"/>
                </a:lnTo>
                <a:lnTo>
                  <a:pt x="155" y="216"/>
                </a:lnTo>
                <a:lnTo>
                  <a:pt x="165" y="220"/>
                </a:lnTo>
                <a:lnTo>
                  <a:pt x="166" y="224"/>
                </a:lnTo>
                <a:lnTo>
                  <a:pt x="169" y="227"/>
                </a:lnTo>
                <a:lnTo>
                  <a:pt x="178" y="229"/>
                </a:lnTo>
                <a:lnTo>
                  <a:pt x="185" y="234"/>
                </a:lnTo>
                <a:lnTo>
                  <a:pt x="191" y="236"/>
                </a:lnTo>
                <a:lnTo>
                  <a:pt x="191" y="245"/>
                </a:lnTo>
                <a:lnTo>
                  <a:pt x="203" y="263"/>
                </a:lnTo>
                <a:lnTo>
                  <a:pt x="205" y="276"/>
                </a:lnTo>
                <a:lnTo>
                  <a:pt x="207" y="279"/>
                </a:lnTo>
                <a:lnTo>
                  <a:pt x="209" y="279"/>
                </a:lnTo>
                <a:lnTo>
                  <a:pt x="217" y="281"/>
                </a:lnTo>
                <a:lnTo>
                  <a:pt x="235" y="306"/>
                </a:lnTo>
                <a:lnTo>
                  <a:pt x="235" y="312"/>
                </a:lnTo>
                <a:lnTo>
                  <a:pt x="235" y="315"/>
                </a:lnTo>
                <a:lnTo>
                  <a:pt x="241" y="326"/>
                </a:lnTo>
                <a:lnTo>
                  <a:pt x="250" y="326"/>
                </a:lnTo>
                <a:lnTo>
                  <a:pt x="262" y="331"/>
                </a:lnTo>
                <a:lnTo>
                  <a:pt x="262" y="326"/>
                </a:lnTo>
                <a:lnTo>
                  <a:pt x="273" y="318"/>
                </a:lnTo>
                <a:lnTo>
                  <a:pt x="278" y="308"/>
                </a:lnTo>
                <a:lnTo>
                  <a:pt x="270" y="304"/>
                </a:lnTo>
                <a:lnTo>
                  <a:pt x="264" y="293"/>
                </a:lnTo>
                <a:lnTo>
                  <a:pt x="281" y="304"/>
                </a:lnTo>
                <a:lnTo>
                  <a:pt x="292" y="297"/>
                </a:lnTo>
                <a:lnTo>
                  <a:pt x="296" y="286"/>
                </a:lnTo>
                <a:lnTo>
                  <a:pt x="287" y="275"/>
                </a:lnTo>
                <a:lnTo>
                  <a:pt x="293" y="275"/>
                </a:lnTo>
                <a:lnTo>
                  <a:pt x="298" y="276"/>
                </a:lnTo>
                <a:lnTo>
                  <a:pt x="300" y="274"/>
                </a:lnTo>
                <a:lnTo>
                  <a:pt x="302" y="274"/>
                </a:lnTo>
                <a:lnTo>
                  <a:pt x="303" y="276"/>
                </a:lnTo>
                <a:lnTo>
                  <a:pt x="306" y="272"/>
                </a:lnTo>
                <a:lnTo>
                  <a:pt x="318" y="261"/>
                </a:lnTo>
                <a:lnTo>
                  <a:pt x="331" y="256"/>
                </a:lnTo>
                <a:lnTo>
                  <a:pt x="338" y="239"/>
                </a:lnTo>
                <a:lnTo>
                  <a:pt x="350" y="232"/>
                </a:lnTo>
                <a:lnTo>
                  <a:pt x="361" y="216"/>
                </a:lnTo>
                <a:lnTo>
                  <a:pt x="360" y="207"/>
                </a:lnTo>
                <a:lnTo>
                  <a:pt x="378" y="203"/>
                </a:lnTo>
                <a:lnTo>
                  <a:pt x="384" y="191"/>
                </a:lnTo>
                <a:lnTo>
                  <a:pt x="386" y="189"/>
                </a:lnTo>
                <a:lnTo>
                  <a:pt x="391" y="162"/>
                </a:lnTo>
                <a:lnTo>
                  <a:pt x="399" y="137"/>
                </a:lnTo>
                <a:lnTo>
                  <a:pt x="413" y="114"/>
                </a:lnTo>
                <a:lnTo>
                  <a:pt x="417" y="110"/>
                </a:lnTo>
                <a:lnTo>
                  <a:pt x="434" y="99"/>
                </a:lnTo>
                <a:lnTo>
                  <a:pt x="431" y="96"/>
                </a:lnTo>
                <a:lnTo>
                  <a:pt x="424" y="92"/>
                </a:lnTo>
                <a:lnTo>
                  <a:pt x="421" y="91"/>
                </a:lnTo>
                <a:lnTo>
                  <a:pt x="399" y="74"/>
                </a:lnTo>
                <a:lnTo>
                  <a:pt x="384" y="65"/>
                </a:lnTo>
                <a:lnTo>
                  <a:pt x="378" y="60"/>
                </a:lnTo>
                <a:lnTo>
                  <a:pt x="357" y="45"/>
                </a:lnTo>
                <a:lnTo>
                  <a:pt x="350" y="40"/>
                </a:lnTo>
                <a:lnTo>
                  <a:pt x="339" y="31"/>
                </a:lnTo>
                <a:lnTo>
                  <a:pt x="338" y="31"/>
                </a:lnTo>
                <a:lnTo>
                  <a:pt x="338" y="30"/>
                </a:lnTo>
                <a:lnTo>
                  <a:pt x="323" y="20"/>
                </a:lnTo>
                <a:lnTo>
                  <a:pt x="316" y="16"/>
                </a:lnTo>
                <a:lnTo>
                  <a:pt x="314" y="16"/>
                </a:lnTo>
                <a:lnTo>
                  <a:pt x="310" y="16"/>
                </a:lnTo>
                <a:lnTo>
                  <a:pt x="299" y="19"/>
                </a:lnTo>
                <a:lnTo>
                  <a:pt x="293" y="19"/>
                </a:lnTo>
                <a:lnTo>
                  <a:pt x="288" y="20"/>
                </a:lnTo>
                <a:lnTo>
                  <a:pt x="264" y="23"/>
                </a:lnTo>
                <a:lnTo>
                  <a:pt x="259" y="24"/>
                </a:lnTo>
                <a:lnTo>
                  <a:pt x="248" y="26"/>
                </a:lnTo>
                <a:lnTo>
                  <a:pt x="239" y="29"/>
                </a:lnTo>
                <a:lnTo>
                  <a:pt x="219" y="30"/>
                </a:lnTo>
                <a:lnTo>
                  <a:pt x="217" y="19"/>
                </a:lnTo>
                <a:lnTo>
                  <a:pt x="212" y="12"/>
                </a:lnTo>
                <a:lnTo>
                  <a:pt x="210" y="11"/>
                </a:lnTo>
                <a:lnTo>
                  <a:pt x="207" y="8"/>
                </a:lnTo>
                <a:lnTo>
                  <a:pt x="205" y="5"/>
                </a:lnTo>
                <a:lnTo>
                  <a:pt x="196" y="6"/>
                </a:lnTo>
                <a:lnTo>
                  <a:pt x="191" y="0"/>
                </a:lnTo>
                <a:lnTo>
                  <a:pt x="192" y="0"/>
                </a:lnTo>
                <a:lnTo>
                  <a:pt x="183" y="0"/>
                </a:lnTo>
                <a:lnTo>
                  <a:pt x="173" y="1"/>
                </a:lnTo>
                <a:lnTo>
                  <a:pt x="166" y="2"/>
                </a:lnTo>
                <a:lnTo>
                  <a:pt x="163" y="2"/>
                </a:lnTo>
                <a:lnTo>
                  <a:pt x="152" y="4"/>
                </a:lnTo>
                <a:lnTo>
                  <a:pt x="130" y="6"/>
                </a:lnTo>
                <a:lnTo>
                  <a:pt x="128" y="6"/>
                </a:lnTo>
                <a:lnTo>
                  <a:pt x="119" y="6"/>
                </a:lnTo>
                <a:lnTo>
                  <a:pt x="110" y="8"/>
                </a:lnTo>
                <a:lnTo>
                  <a:pt x="102" y="9"/>
                </a:lnTo>
                <a:lnTo>
                  <a:pt x="97" y="9"/>
                </a:lnTo>
                <a:lnTo>
                  <a:pt x="90" y="11"/>
                </a:lnTo>
                <a:lnTo>
                  <a:pt x="88" y="11"/>
                </a:lnTo>
                <a:lnTo>
                  <a:pt x="87" y="11"/>
                </a:lnTo>
                <a:lnTo>
                  <a:pt x="77" y="13"/>
                </a:lnTo>
                <a:lnTo>
                  <a:pt x="66" y="18"/>
                </a:lnTo>
                <a:lnTo>
                  <a:pt x="59" y="22"/>
                </a:lnTo>
                <a:lnTo>
                  <a:pt x="52" y="23"/>
                </a:lnTo>
                <a:lnTo>
                  <a:pt x="49" y="24"/>
                </a:lnTo>
                <a:lnTo>
                  <a:pt x="44" y="31"/>
                </a:lnTo>
                <a:lnTo>
                  <a:pt x="36" y="33"/>
                </a:lnTo>
                <a:lnTo>
                  <a:pt x="33" y="34"/>
                </a:lnTo>
                <a:lnTo>
                  <a:pt x="24" y="38"/>
                </a:lnTo>
                <a:lnTo>
                  <a:pt x="23" y="40"/>
                </a:lnTo>
                <a:lnTo>
                  <a:pt x="16" y="42"/>
                </a:lnTo>
                <a:lnTo>
                  <a:pt x="15" y="51"/>
                </a:lnTo>
                <a:lnTo>
                  <a:pt x="5" y="60"/>
                </a:lnTo>
                <a:lnTo>
                  <a:pt x="0" y="77"/>
                </a:lnTo>
                <a:lnTo>
                  <a:pt x="1" y="80"/>
                </a:lnTo>
                <a:lnTo>
                  <a:pt x="9" y="85"/>
                </a:lnTo>
                <a:lnTo>
                  <a:pt x="20" y="91"/>
                </a:lnTo>
                <a:lnTo>
                  <a:pt x="23" y="94"/>
                </a:lnTo>
                <a:lnTo>
                  <a:pt x="29" y="96"/>
                </a:lnTo>
                <a:lnTo>
                  <a:pt x="30" y="98"/>
                </a:lnTo>
                <a:lnTo>
                  <a:pt x="33" y="99"/>
                </a:lnTo>
                <a:lnTo>
                  <a:pt x="34" y="98"/>
                </a:lnTo>
                <a:lnTo>
                  <a:pt x="45" y="98"/>
                </a:lnTo>
                <a:lnTo>
                  <a:pt x="49" y="108"/>
                </a:lnTo>
                <a:lnTo>
                  <a:pt x="56" y="116"/>
                </a:lnTo>
                <a:lnTo>
                  <a:pt x="59" y="117"/>
                </a:lnTo>
                <a:lnTo>
                  <a:pt x="59" y="120"/>
                </a:lnTo>
                <a:lnTo>
                  <a:pt x="61" y="124"/>
                </a:lnTo>
                <a:lnTo>
                  <a:pt x="67" y="132"/>
                </a:lnTo>
                <a:lnTo>
                  <a:pt x="73" y="138"/>
                </a:lnTo>
                <a:lnTo>
                  <a:pt x="76" y="144"/>
                </a:lnTo>
              </a:path>
            </a:pathLst>
          </a:custGeom>
          <a:noFill/>
          <a:ln w="63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3" name="Group 273"/>
          <p:cNvGrpSpPr>
            <a:grpSpLocks/>
          </p:cNvGrpSpPr>
          <p:nvPr/>
        </p:nvGrpSpPr>
        <p:grpSpPr bwMode="auto">
          <a:xfrm>
            <a:off x="1276350" y="4850128"/>
            <a:ext cx="885825" cy="579230"/>
            <a:chOff x="1710" y="3401"/>
            <a:chExt cx="498" cy="349"/>
          </a:xfrm>
          <a:solidFill>
            <a:schemeClr val="accent5"/>
          </a:solidFill>
        </p:grpSpPr>
        <p:sp>
          <p:nvSpPr>
            <p:cNvPr id="4225" name="Freeform 274"/>
            <p:cNvSpPr>
              <a:spLocks/>
            </p:cNvSpPr>
            <p:nvPr/>
          </p:nvSpPr>
          <p:spPr bwMode="auto">
            <a:xfrm>
              <a:off x="2101" y="3607"/>
              <a:ext cx="107" cy="143"/>
            </a:xfrm>
            <a:custGeom>
              <a:avLst/>
              <a:gdLst>
                <a:gd name="T0" fmla="*/ 26 w 120"/>
                <a:gd name="T1" fmla="*/ 128 h 160"/>
                <a:gd name="T2" fmla="*/ 51 w 120"/>
                <a:gd name="T3" fmla="*/ 96 h 160"/>
                <a:gd name="T4" fmla="*/ 95 w 120"/>
                <a:gd name="T5" fmla="*/ 77 h 160"/>
                <a:gd name="T6" fmla="*/ 83 w 120"/>
                <a:gd name="T7" fmla="*/ 57 h 160"/>
                <a:gd name="T8" fmla="*/ 83 w 120"/>
                <a:gd name="T9" fmla="*/ 51 h 160"/>
                <a:gd name="T10" fmla="*/ 70 w 120"/>
                <a:gd name="T11" fmla="*/ 51 h 160"/>
                <a:gd name="T12" fmla="*/ 63 w 120"/>
                <a:gd name="T13" fmla="*/ 38 h 160"/>
                <a:gd name="T14" fmla="*/ 57 w 120"/>
                <a:gd name="T15" fmla="*/ 26 h 160"/>
                <a:gd name="T16" fmla="*/ 26 w 120"/>
                <a:gd name="T17" fmla="*/ 6 h 160"/>
                <a:gd name="T18" fmla="*/ 12 w 120"/>
                <a:gd name="T19" fmla="*/ 0 h 160"/>
                <a:gd name="T20" fmla="*/ 6 w 120"/>
                <a:gd name="T21" fmla="*/ 6 h 160"/>
                <a:gd name="T22" fmla="*/ 0 w 120"/>
                <a:gd name="T23" fmla="*/ 51 h 160"/>
                <a:gd name="T24" fmla="*/ 0 w 120"/>
                <a:gd name="T25" fmla="*/ 83 h 160"/>
                <a:gd name="T26" fmla="*/ 0 w 120"/>
                <a:gd name="T27" fmla="*/ 96 h 160"/>
                <a:gd name="T28" fmla="*/ 0 w 120"/>
                <a:gd name="T29" fmla="*/ 109 h 160"/>
                <a:gd name="T30" fmla="*/ 12 w 120"/>
                <a:gd name="T31" fmla="*/ 115 h 160"/>
                <a:gd name="T32" fmla="*/ 19 w 120"/>
                <a:gd name="T33" fmla="*/ 128 h 160"/>
                <a:gd name="T34" fmla="*/ 26 w 120"/>
                <a:gd name="T35" fmla="*/ 128 h 1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0"/>
                <a:gd name="T55" fmla="*/ 0 h 160"/>
                <a:gd name="T56" fmla="*/ 120 w 120"/>
                <a:gd name="T57" fmla="*/ 160 h 1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0" h="160">
                  <a:moveTo>
                    <a:pt x="32" y="160"/>
                  </a:moveTo>
                  <a:lnTo>
                    <a:pt x="64" y="120"/>
                  </a:lnTo>
                  <a:lnTo>
                    <a:pt x="120" y="96"/>
                  </a:lnTo>
                  <a:lnTo>
                    <a:pt x="104" y="72"/>
                  </a:lnTo>
                  <a:lnTo>
                    <a:pt x="104" y="64"/>
                  </a:lnTo>
                  <a:lnTo>
                    <a:pt x="88" y="64"/>
                  </a:lnTo>
                  <a:lnTo>
                    <a:pt x="80" y="48"/>
                  </a:lnTo>
                  <a:lnTo>
                    <a:pt x="72" y="32"/>
                  </a:lnTo>
                  <a:lnTo>
                    <a:pt x="32" y="8"/>
                  </a:lnTo>
                  <a:lnTo>
                    <a:pt x="16" y="0"/>
                  </a:lnTo>
                  <a:lnTo>
                    <a:pt x="8" y="8"/>
                  </a:lnTo>
                  <a:lnTo>
                    <a:pt x="0" y="64"/>
                  </a:lnTo>
                  <a:lnTo>
                    <a:pt x="0" y="104"/>
                  </a:lnTo>
                  <a:lnTo>
                    <a:pt x="0" y="120"/>
                  </a:lnTo>
                  <a:lnTo>
                    <a:pt x="0" y="136"/>
                  </a:lnTo>
                  <a:lnTo>
                    <a:pt x="16" y="144"/>
                  </a:lnTo>
                  <a:lnTo>
                    <a:pt x="24" y="160"/>
                  </a:lnTo>
                  <a:lnTo>
                    <a:pt x="32" y="16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4226" name="Freeform 275"/>
            <p:cNvSpPr>
              <a:spLocks/>
            </p:cNvSpPr>
            <p:nvPr/>
          </p:nvSpPr>
          <p:spPr bwMode="auto">
            <a:xfrm>
              <a:off x="2037" y="3529"/>
              <a:ext cx="57" cy="43"/>
            </a:xfrm>
            <a:custGeom>
              <a:avLst/>
              <a:gdLst>
                <a:gd name="T0" fmla="*/ 19 w 64"/>
                <a:gd name="T1" fmla="*/ 13 h 48"/>
                <a:gd name="T2" fmla="*/ 0 w 64"/>
                <a:gd name="T3" fmla="*/ 0 h 48"/>
                <a:gd name="T4" fmla="*/ 0 w 64"/>
                <a:gd name="T5" fmla="*/ 20 h 48"/>
                <a:gd name="T6" fmla="*/ 12 w 64"/>
                <a:gd name="T7" fmla="*/ 26 h 48"/>
                <a:gd name="T8" fmla="*/ 12 w 64"/>
                <a:gd name="T9" fmla="*/ 32 h 48"/>
                <a:gd name="T10" fmla="*/ 26 w 64"/>
                <a:gd name="T11" fmla="*/ 39 h 48"/>
                <a:gd name="T12" fmla="*/ 51 w 64"/>
                <a:gd name="T13" fmla="*/ 32 h 48"/>
                <a:gd name="T14" fmla="*/ 51 w 64"/>
                <a:gd name="T15" fmla="*/ 20 h 48"/>
                <a:gd name="T16" fmla="*/ 45 w 64"/>
                <a:gd name="T17" fmla="*/ 20 h 48"/>
                <a:gd name="T18" fmla="*/ 32 w 64"/>
                <a:gd name="T19" fmla="*/ 13 h 48"/>
                <a:gd name="T20" fmla="*/ 19 w 64"/>
                <a:gd name="T21" fmla="*/ 13 h 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4"/>
                <a:gd name="T34" fmla="*/ 0 h 48"/>
                <a:gd name="T35" fmla="*/ 64 w 64"/>
                <a:gd name="T36" fmla="*/ 48 h 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4" h="48">
                  <a:moveTo>
                    <a:pt x="24" y="16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16" y="32"/>
                  </a:lnTo>
                  <a:lnTo>
                    <a:pt x="16" y="40"/>
                  </a:lnTo>
                  <a:lnTo>
                    <a:pt x="32" y="48"/>
                  </a:lnTo>
                  <a:lnTo>
                    <a:pt x="64" y="40"/>
                  </a:lnTo>
                  <a:lnTo>
                    <a:pt x="64" y="24"/>
                  </a:lnTo>
                  <a:lnTo>
                    <a:pt x="56" y="24"/>
                  </a:lnTo>
                  <a:lnTo>
                    <a:pt x="40" y="16"/>
                  </a:lnTo>
                  <a:lnTo>
                    <a:pt x="24" y="16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4227" name="Freeform 276"/>
            <p:cNvSpPr>
              <a:spLocks/>
            </p:cNvSpPr>
            <p:nvPr/>
          </p:nvSpPr>
          <p:spPr bwMode="auto">
            <a:xfrm>
              <a:off x="2023" y="3579"/>
              <a:ext cx="21" cy="1"/>
            </a:xfrm>
            <a:custGeom>
              <a:avLst/>
              <a:gdLst>
                <a:gd name="T0" fmla="*/ 18 w 24"/>
                <a:gd name="T1" fmla="*/ 0 h 1"/>
                <a:gd name="T2" fmla="*/ 0 w 24"/>
                <a:gd name="T3" fmla="*/ 0 h 1"/>
                <a:gd name="T4" fmla="*/ 18 w 24"/>
                <a:gd name="T5" fmla="*/ 0 h 1"/>
                <a:gd name="T6" fmla="*/ 0 60000 65536"/>
                <a:gd name="T7" fmla="*/ 0 60000 65536"/>
                <a:gd name="T8" fmla="*/ 0 60000 65536"/>
                <a:gd name="T9" fmla="*/ 0 w 24"/>
                <a:gd name="T10" fmla="*/ 0 h 1"/>
                <a:gd name="T11" fmla="*/ 24 w 2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4228" name="Freeform 277"/>
            <p:cNvSpPr>
              <a:spLocks/>
            </p:cNvSpPr>
            <p:nvPr/>
          </p:nvSpPr>
          <p:spPr bwMode="auto">
            <a:xfrm>
              <a:off x="1973" y="3515"/>
              <a:ext cx="57" cy="14"/>
            </a:xfrm>
            <a:custGeom>
              <a:avLst/>
              <a:gdLst>
                <a:gd name="T0" fmla="*/ 51 w 64"/>
                <a:gd name="T1" fmla="*/ 0 h 16"/>
                <a:gd name="T2" fmla="*/ 6 w 64"/>
                <a:gd name="T3" fmla="*/ 0 h 16"/>
                <a:gd name="T4" fmla="*/ 0 w 64"/>
                <a:gd name="T5" fmla="*/ 6 h 16"/>
                <a:gd name="T6" fmla="*/ 6 w 64"/>
                <a:gd name="T7" fmla="*/ 12 h 16"/>
                <a:gd name="T8" fmla="*/ 51 w 64"/>
                <a:gd name="T9" fmla="*/ 6 h 16"/>
                <a:gd name="T10" fmla="*/ 45 w 64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"/>
                <a:gd name="T19" fmla="*/ 0 h 16"/>
                <a:gd name="T20" fmla="*/ 64 w 64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" h="16">
                  <a:moveTo>
                    <a:pt x="64" y="0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8" y="16"/>
                  </a:lnTo>
                  <a:lnTo>
                    <a:pt x="64" y="8"/>
                  </a:lnTo>
                  <a:lnTo>
                    <a:pt x="56" y="0"/>
                  </a:lnTo>
                </a:path>
              </a:pathLst>
            </a:custGeom>
            <a:grp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4229" name="Freeform 278"/>
            <p:cNvSpPr>
              <a:spLocks/>
            </p:cNvSpPr>
            <p:nvPr/>
          </p:nvSpPr>
          <p:spPr bwMode="auto">
            <a:xfrm>
              <a:off x="1880" y="3465"/>
              <a:ext cx="64" cy="36"/>
            </a:xfrm>
            <a:custGeom>
              <a:avLst/>
              <a:gdLst>
                <a:gd name="T0" fmla="*/ 6 w 72"/>
                <a:gd name="T1" fmla="*/ 6 h 40"/>
                <a:gd name="T2" fmla="*/ 12 w 72"/>
                <a:gd name="T3" fmla="*/ 20 h 40"/>
                <a:gd name="T4" fmla="*/ 32 w 72"/>
                <a:gd name="T5" fmla="*/ 26 h 40"/>
                <a:gd name="T6" fmla="*/ 38 w 72"/>
                <a:gd name="T7" fmla="*/ 32 h 40"/>
                <a:gd name="T8" fmla="*/ 51 w 72"/>
                <a:gd name="T9" fmla="*/ 32 h 40"/>
                <a:gd name="T10" fmla="*/ 57 w 72"/>
                <a:gd name="T11" fmla="*/ 32 h 40"/>
                <a:gd name="T12" fmla="*/ 51 w 72"/>
                <a:gd name="T13" fmla="*/ 20 h 40"/>
                <a:gd name="T14" fmla="*/ 38 w 72"/>
                <a:gd name="T15" fmla="*/ 13 h 40"/>
                <a:gd name="T16" fmla="*/ 32 w 72"/>
                <a:gd name="T17" fmla="*/ 0 h 40"/>
                <a:gd name="T18" fmla="*/ 19 w 72"/>
                <a:gd name="T19" fmla="*/ 0 h 40"/>
                <a:gd name="T20" fmla="*/ 0 w 72"/>
                <a:gd name="T21" fmla="*/ 0 h 40"/>
                <a:gd name="T22" fmla="*/ 6 w 72"/>
                <a:gd name="T23" fmla="*/ 6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"/>
                <a:gd name="T37" fmla="*/ 0 h 40"/>
                <a:gd name="T38" fmla="*/ 72 w 72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" h="40">
                  <a:moveTo>
                    <a:pt x="8" y="8"/>
                  </a:moveTo>
                  <a:lnTo>
                    <a:pt x="16" y="24"/>
                  </a:lnTo>
                  <a:lnTo>
                    <a:pt x="40" y="32"/>
                  </a:lnTo>
                  <a:lnTo>
                    <a:pt x="48" y="40"/>
                  </a:lnTo>
                  <a:lnTo>
                    <a:pt x="64" y="40"/>
                  </a:lnTo>
                  <a:lnTo>
                    <a:pt x="72" y="40"/>
                  </a:lnTo>
                  <a:lnTo>
                    <a:pt x="64" y="24"/>
                  </a:lnTo>
                  <a:lnTo>
                    <a:pt x="48" y="16"/>
                  </a:lnTo>
                  <a:lnTo>
                    <a:pt x="40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4230" name="Freeform 279"/>
            <p:cNvSpPr>
              <a:spLocks/>
            </p:cNvSpPr>
            <p:nvPr/>
          </p:nvSpPr>
          <p:spPr bwMode="auto">
            <a:xfrm>
              <a:off x="2001" y="3543"/>
              <a:ext cx="22" cy="15"/>
            </a:xfrm>
            <a:custGeom>
              <a:avLst/>
              <a:gdLst>
                <a:gd name="T0" fmla="*/ 0 w 24"/>
                <a:gd name="T1" fmla="*/ 0 h 16"/>
                <a:gd name="T2" fmla="*/ 20 w 24"/>
                <a:gd name="T3" fmla="*/ 8 h 16"/>
                <a:gd name="T4" fmla="*/ 6 w 24"/>
                <a:gd name="T5" fmla="*/ 14 h 16"/>
                <a:gd name="T6" fmla="*/ 0 w 24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16"/>
                <a:gd name="T14" fmla="*/ 24 w 24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16">
                  <a:moveTo>
                    <a:pt x="0" y="0"/>
                  </a:moveTo>
                  <a:lnTo>
                    <a:pt x="24" y="8"/>
                  </a:lnTo>
                  <a:lnTo>
                    <a:pt x="8" y="1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4231" name="Freeform 280"/>
            <p:cNvSpPr>
              <a:spLocks/>
            </p:cNvSpPr>
            <p:nvPr/>
          </p:nvSpPr>
          <p:spPr bwMode="auto">
            <a:xfrm>
              <a:off x="1752" y="3401"/>
              <a:ext cx="50" cy="36"/>
            </a:xfrm>
            <a:custGeom>
              <a:avLst/>
              <a:gdLst>
                <a:gd name="T0" fmla="*/ 38 w 56"/>
                <a:gd name="T1" fmla="*/ 26 h 40"/>
                <a:gd name="T2" fmla="*/ 38 w 56"/>
                <a:gd name="T3" fmla="*/ 13 h 40"/>
                <a:gd name="T4" fmla="*/ 45 w 56"/>
                <a:gd name="T5" fmla="*/ 6 h 40"/>
                <a:gd name="T6" fmla="*/ 38 w 56"/>
                <a:gd name="T7" fmla="*/ 0 h 40"/>
                <a:gd name="T8" fmla="*/ 6 w 56"/>
                <a:gd name="T9" fmla="*/ 0 h 40"/>
                <a:gd name="T10" fmla="*/ 0 w 56"/>
                <a:gd name="T11" fmla="*/ 6 h 40"/>
                <a:gd name="T12" fmla="*/ 6 w 56"/>
                <a:gd name="T13" fmla="*/ 26 h 40"/>
                <a:gd name="T14" fmla="*/ 19 w 56"/>
                <a:gd name="T15" fmla="*/ 32 h 40"/>
                <a:gd name="T16" fmla="*/ 38 w 56"/>
                <a:gd name="T17" fmla="*/ 26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"/>
                <a:gd name="T28" fmla="*/ 0 h 40"/>
                <a:gd name="T29" fmla="*/ 56 w 56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" h="40">
                  <a:moveTo>
                    <a:pt x="48" y="32"/>
                  </a:moveTo>
                  <a:lnTo>
                    <a:pt x="48" y="16"/>
                  </a:lnTo>
                  <a:lnTo>
                    <a:pt x="56" y="8"/>
                  </a:lnTo>
                  <a:lnTo>
                    <a:pt x="48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8" y="32"/>
                  </a:lnTo>
                  <a:lnTo>
                    <a:pt x="24" y="40"/>
                  </a:lnTo>
                  <a:lnTo>
                    <a:pt x="48" y="32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4232" name="Freeform 281"/>
            <p:cNvSpPr>
              <a:spLocks/>
            </p:cNvSpPr>
            <p:nvPr/>
          </p:nvSpPr>
          <p:spPr bwMode="auto">
            <a:xfrm>
              <a:off x="1710" y="3422"/>
              <a:ext cx="28" cy="22"/>
            </a:xfrm>
            <a:custGeom>
              <a:avLst/>
              <a:gdLst>
                <a:gd name="T0" fmla="*/ 24 w 32"/>
                <a:gd name="T1" fmla="*/ 6 h 24"/>
                <a:gd name="T2" fmla="*/ 12 w 32"/>
                <a:gd name="T3" fmla="*/ 0 h 24"/>
                <a:gd name="T4" fmla="*/ 0 w 32"/>
                <a:gd name="T5" fmla="*/ 14 h 24"/>
                <a:gd name="T6" fmla="*/ 0 w 32"/>
                <a:gd name="T7" fmla="*/ 20 h 24"/>
                <a:gd name="T8" fmla="*/ 12 w 32"/>
                <a:gd name="T9" fmla="*/ 20 h 24"/>
                <a:gd name="T10" fmla="*/ 24 w 32"/>
                <a:gd name="T11" fmla="*/ 14 h 24"/>
                <a:gd name="T12" fmla="*/ 24 w 32"/>
                <a:gd name="T13" fmla="*/ 6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24"/>
                <a:gd name="T23" fmla="*/ 32 w 32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24">
                  <a:moveTo>
                    <a:pt x="32" y="8"/>
                  </a:moveTo>
                  <a:lnTo>
                    <a:pt x="16" y="0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16" y="24"/>
                  </a:lnTo>
                  <a:lnTo>
                    <a:pt x="32" y="16"/>
                  </a:lnTo>
                  <a:lnTo>
                    <a:pt x="32" y="8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</p:grpSp>
      <p:sp>
        <p:nvSpPr>
          <p:cNvPr id="5" name="Text Box 237"/>
          <p:cNvSpPr txBox="1">
            <a:spLocks noChangeArrowheads="1"/>
          </p:cNvSpPr>
          <p:nvPr/>
        </p:nvSpPr>
        <p:spPr bwMode="auto">
          <a:xfrm>
            <a:off x="3171825" y="1408113"/>
            <a:ext cx="335280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300" b="1" dirty="0">
                <a:latin typeface="Tahoma" pitchFamily="34" charset="0"/>
                <a:hlinkClick r:id="rId3"/>
              </a:rPr>
              <a:t>www.dsireusa.org</a:t>
            </a:r>
            <a:r>
              <a:rPr lang="en-US" sz="1300" b="1" dirty="0">
                <a:latin typeface="Tahoma" pitchFamily="34" charset="0"/>
              </a:rPr>
              <a:t> / May 2010</a:t>
            </a:r>
          </a:p>
        </p:txBody>
      </p:sp>
      <p:sp>
        <p:nvSpPr>
          <p:cNvPr id="6" name="Rectangle 284"/>
          <p:cNvSpPr>
            <a:spLocks noChangeArrowheads="1"/>
          </p:cNvSpPr>
          <p:nvPr/>
        </p:nvSpPr>
        <p:spPr bwMode="auto">
          <a:xfrm>
            <a:off x="209550" y="5649913"/>
            <a:ext cx="228600" cy="228600"/>
          </a:xfrm>
          <a:prstGeom prst="rect">
            <a:avLst/>
          </a:prstGeom>
          <a:solidFill>
            <a:schemeClr val="accent5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68" name="Rectangle 285" descr="25%"/>
          <p:cNvSpPr>
            <a:spLocks noChangeArrowheads="1"/>
          </p:cNvSpPr>
          <p:nvPr/>
        </p:nvSpPr>
        <p:spPr bwMode="auto">
          <a:xfrm>
            <a:off x="209550" y="5954713"/>
            <a:ext cx="228600" cy="228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7" name="Text Box 279"/>
          <p:cNvSpPr txBox="1">
            <a:spLocks noChangeArrowheads="1"/>
          </p:cNvSpPr>
          <p:nvPr/>
        </p:nvSpPr>
        <p:spPr bwMode="auto">
          <a:xfrm>
            <a:off x="514350" y="6265863"/>
            <a:ext cx="183038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Tahoma" pitchFamily="34" charset="0"/>
              </a:rPr>
              <a:t>Solar water heating eligible</a:t>
            </a:r>
          </a:p>
        </p:txBody>
      </p:sp>
      <p:sp>
        <p:nvSpPr>
          <p:cNvPr id="8" name="Text Box 296"/>
          <p:cNvSpPr txBox="1">
            <a:spLocks noChangeArrowheads="1"/>
          </p:cNvSpPr>
          <p:nvPr/>
        </p:nvSpPr>
        <p:spPr bwMode="auto">
          <a:xfrm>
            <a:off x="3108325" y="5861050"/>
            <a:ext cx="45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dirty="0"/>
              <a:t>*</a:t>
            </a:r>
          </a:p>
        </p:txBody>
      </p:sp>
      <p:sp>
        <p:nvSpPr>
          <p:cNvPr id="9" name="Text Box 297"/>
          <p:cNvSpPr txBox="1">
            <a:spLocks noChangeArrowheads="1"/>
          </p:cNvSpPr>
          <p:nvPr/>
        </p:nvSpPr>
        <p:spPr bwMode="auto">
          <a:xfrm>
            <a:off x="3138488" y="618648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† </a:t>
            </a:r>
          </a:p>
        </p:txBody>
      </p:sp>
      <p:sp>
        <p:nvSpPr>
          <p:cNvPr id="10" name="Text Box 279"/>
          <p:cNvSpPr txBox="1">
            <a:spLocks noChangeArrowheads="1"/>
          </p:cNvSpPr>
          <p:nvPr/>
        </p:nvSpPr>
        <p:spPr bwMode="auto">
          <a:xfrm>
            <a:off x="3517900" y="6040438"/>
            <a:ext cx="34163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Tahoma" pitchFamily="34" charset="0"/>
              </a:rPr>
              <a:t>Extra credit for solar or customer-sited renewables</a:t>
            </a:r>
          </a:p>
        </p:txBody>
      </p:sp>
      <p:sp>
        <p:nvSpPr>
          <p:cNvPr id="11" name="Text Box 279"/>
          <p:cNvSpPr txBox="1">
            <a:spLocks noChangeArrowheads="1"/>
          </p:cNvSpPr>
          <p:nvPr/>
        </p:nvSpPr>
        <p:spPr bwMode="auto">
          <a:xfrm>
            <a:off x="3524250" y="6297613"/>
            <a:ext cx="30718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Tahoma" pitchFamily="34" charset="0"/>
              </a:rPr>
              <a:t>Includes non-renewable alternative resources</a:t>
            </a:r>
          </a:p>
        </p:txBody>
      </p:sp>
      <p:sp>
        <p:nvSpPr>
          <p:cNvPr id="4110" name="Rectangle 301"/>
          <p:cNvSpPr>
            <a:spLocks noChangeArrowheads="1"/>
          </p:cNvSpPr>
          <p:nvPr/>
        </p:nvSpPr>
        <p:spPr bwMode="auto">
          <a:xfrm>
            <a:off x="257175" y="1760538"/>
            <a:ext cx="1238250" cy="169862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WA: </a:t>
            </a:r>
            <a:r>
              <a:rPr kumimoji="1" lang="en-US" sz="1000" b="1" dirty="0">
                <a:latin typeface="Tahoma" pitchFamily="34" charset="0"/>
              </a:rPr>
              <a:t>15% x 2020*</a:t>
            </a:r>
          </a:p>
        </p:txBody>
      </p:sp>
      <p:sp>
        <p:nvSpPr>
          <p:cNvPr id="4111" name="Rectangle 303"/>
          <p:cNvSpPr>
            <a:spLocks noChangeArrowheads="1"/>
          </p:cNvSpPr>
          <p:nvPr/>
        </p:nvSpPr>
        <p:spPr bwMode="auto">
          <a:xfrm>
            <a:off x="161925" y="3487738"/>
            <a:ext cx="1133475" cy="169862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CA:</a:t>
            </a:r>
            <a:r>
              <a:rPr kumimoji="1" lang="en-US" sz="1000" b="1" dirty="0">
                <a:latin typeface="Tahoma" pitchFamily="34" charset="0"/>
              </a:rPr>
              <a:t> 33% x 2020</a:t>
            </a:r>
          </a:p>
        </p:txBody>
      </p:sp>
      <p:sp>
        <p:nvSpPr>
          <p:cNvPr id="4112" name="Rectangle 304"/>
          <p:cNvSpPr>
            <a:spLocks noChangeArrowheads="1"/>
          </p:cNvSpPr>
          <p:nvPr/>
        </p:nvSpPr>
        <p:spPr bwMode="auto">
          <a:xfrm>
            <a:off x="696913" y="2906713"/>
            <a:ext cx="1228725" cy="169862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NV</a:t>
            </a:r>
            <a:r>
              <a:rPr kumimoji="1" lang="en-US" sz="1000" b="1" dirty="0">
                <a:latin typeface="Tahoma" pitchFamily="34" charset="0"/>
              </a:rPr>
              <a:t>: 25% x 2025*</a:t>
            </a:r>
          </a:p>
        </p:txBody>
      </p:sp>
      <p:sp>
        <p:nvSpPr>
          <p:cNvPr id="4113" name="Text Box 305"/>
          <p:cNvSpPr txBox="1">
            <a:spLocks noChangeArrowheads="1"/>
          </p:cNvSpPr>
          <p:nvPr/>
        </p:nvSpPr>
        <p:spPr bwMode="auto">
          <a:xfrm>
            <a:off x="1047750" y="3897313"/>
            <a:ext cx="1238250" cy="169862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sz="1100" b="1" dirty="0">
                <a:latin typeface="Tahoma" pitchFamily="34" charset="0"/>
              </a:rPr>
              <a:t>AZ: </a:t>
            </a:r>
            <a:r>
              <a:rPr kumimoji="1" lang="en-US" sz="1000" b="1" dirty="0">
                <a:latin typeface="Tahoma" pitchFamily="34" charset="0"/>
              </a:rPr>
              <a:t>15% x 2025</a:t>
            </a:r>
            <a:r>
              <a:rPr kumimoji="1" lang="en-US" sz="1100" b="1" dirty="0">
                <a:latin typeface="Arial" pitchFamily="34" charset="0"/>
              </a:rPr>
              <a:t>                           </a:t>
            </a:r>
          </a:p>
        </p:txBody>
      </p:sp>
      <p:sp>
        <p:nvSpPr>
          <p:cNvPr id="4114" name="Text Box 306"/>
          <p:cNvSpPr txBox="1">
            <a:spLocks noChangeArrowheads="1"/>
          </p:cNvSpPr>
          <p:nvPr/>
        </p:nvSpPr>
        <p:spPr bwMode="auto">
          <a:xfrm>
            <a:off x="1885950" y="4227513"/>
            <a:ext cx="1695450" cy="312737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NM: </a:t>
            </a:r>
            <a:r>
              <a:rPr kumimoji="1" lang="en-US" sz="1000" b="1" dirty="0">
                <a:latin typeface="Tahoma" pitchFamily="34" charset="0"/>
              </a:rPr>
              <a:t>20% x 2020</a:t>
            </a:r>
            <a:r>
              <a:rPr kumimoji="1" lang="en-US" sz="1100" b="1" dirty="0">
                <a:latin typeface="Tahoma" pitchFamily="34" charset="0"/>
              </a:rPr>
              <a:t> </a:t>
            </a:r>
            <a:r>
              <a:rPr kumimoji="1" lang="en-US" sz="900" b="1" dirty="0">
                <a:latin typeface="Tahoma" pitchFamily="34" charset="0"/>
              </a:rPr>
              <a:t>(IOUs)</a:t>
            </a:r>
          </a:p>
          <a:p>
            <a:pPr algn="ctr" eaLnBrk="0" hangingPunct="0">
              <a:lnSpc>
                <a:spcPct val="85000"/>
              </a:lnSpc>
              <a:defRPr/>
            </a:pPr>
            <a:r>
              <a:rPr kumimoji="1" lang="en-US" sz="1000" dirty="0">
                <a:latin typeface="Tahoma" pitchFamily="34" charset="0"/>
              </a:rPr>
              <a:t> </a:t>
            </a:r>
            <a:r>
              <a:rPr kumimoji="1" lang="en-US" sz="800" b="1" dirty="0">
                <a:latin typeface="Tahoma" pitchFamily="34" charset="0"/>
              </a:rPr>
              <a:t>10% x 2020 (co-ops)</a:t>
            </a:r>
            <a:r>
              <a:rPr kumimoji="1" lang="en-US" sz="1100" b="1" dirty="0">
                <a:latin typeface="Tahoma" pitchFamily="34" charset="0"/>
              </a:rPr>
              <a:t> </a:t>
            </a:r>
          </a:p>
        </p:txBody>
      </p:sp>
      <p:sp>
        <p:nvSpPr>
          <p:cNvPr id="4115" name="Rectangle 307"/>
          <p:cNvSpPr>
            <a:spLocks noChangeArrowheads="1"/>
          </p:cNvSpPr>
          <p:nvPr/>
        </p:nvSpPr>
        <p:spPr bwMode="auto">
          <a:xfrm>
            <a:off x="1300163" y="5065713"/>
            <a:ext cx="1138237" cy="169862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HI: </a:t>
            </a:r>
            <a:r>
              <a:rPr kumimoji="1" lang="en-US" sz="1000" b="1" dirty="0">
                <a:latin typeface="Tahoma" pitchFamily="34" charset="0"/>
              </a:rPr>
              <a:t>40% x 2030</a:t>
            </a:r>
          </a:p>
        </p:txBody>
      </p:sp>
      <p:sp>
        <p:nvSpPr>
          <p:cNvPr id="4180" name="Text Box 279"/>
          <p:cNvSpPr txBox="1">
            <a:spLocks noChangeArrowheads="1"/>
          </p:cNvSpPr>
          <p:nvPr/>
        </p:nvSpPr>
        <p:spPr bwMode="auto">
          <a:xfrm>
            <a:off x="3521075" y="5764213"/>
            <a:ext cx="30861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Tahoma" pitchFamily="34" charset="0"/>
              </a:rPr>
              <a:t>Minimum solar or customer-sited requirement</a:t>
            </a:r>
          </a:p>
        </p:txBody>
      </p:sp>
      <p:sp>
        <p:nvSpPr>
          <p:cNvPr id="4118" name="Rectangle 308"/>
          <p:cNvSpPr>
            <a:spLocks noChangeArrowheads="1"/>
          </p:cNvSpPr>
          <p:nvPr/>
        </p:nvSpPr>
        <p:spPr bwMode="auto">
          <a:xfrm>
            <a:off x="2800350" y="4760913"/>
            <a:ext cx="1466850" cy="169862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 TX: </a:t>
            </a:r>
            <a:r>
              <a:rPr kumimoji="1" lang="en-US" sz="1000" b="1" dirty="0">
                <a:latin typeface="Tahoma" pitchFamily="34" charset="0"/>
              </a:rPr>
              <a:t>5,880 MW x 2015</a:t>
            </a:r>
          </a:p>
        </p:txBody>
      </p:sp>
      <p:sp>
        <p:nvSpPr>
          <p:cNvPr id="4182" name="Rectangle 309"/>
          <p:cNvSpPr>
            <a:spLocks noChangeArrowheads="1"/>
          </p:cNvSpPr>
          <p:nvPr/>
        </p:nvSpPr>
        <p:spPr bwMode="auto">
          <a:xfrm>
            <a:off x="1428750" y="3541713"/>
            <a:ext cx="1066800" cy="16986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kumimoji="1" lang="en-US" sz="1100" b="1" i="1" dirty="0">
                <a:latin typeface="Tahoma" pitchFamily="34" charset="0"/>
              </a:rPr>
              <a:t> </a:t>
            </a:r>
            <a:r>
              <a:rPr kumimoji="1" lang="en-US" sz="900" i="1" dirty="0">
                <a:latin typeface="Tahoma" pitchFamily="34" charset="0"/>
              </a:rPr>
              <a:t>UT: 20% by 2025*</a:t>
            </a:r>
          </a:p>
        </p:txBody>
      </p:sp>
      <p:sp>
        <p:nvSpPr>
          <p:cNvPr id="4120" name="Rectangle 310"/>
          <p:cNvSpPr>
            <a:spLocks noChangeArrowheads="1"/>
          </p:cNvSpPr>
          <p:nvPr/>
        </p:nvSpPr>
        <p:spPr bwMode="auto">
          <a:xfrm>
            <a:off x="1974850" y="3173413"/>
            <a:ext cx="1758950" cy="276225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CO: </a:t>
            </a:r>
            <a:r>
              <a:rPr kumimoji="1" lang="en-US" sz="1000" b="1" dirty="0">
                <a:latin typeface="Tahoma" pitchFamily="34" charset="0"/>
              </a:rPr>
              <a:t>30% by 2020</a:t>
            </a:r>
            <a:r>
              <a:rPr kumimoji="1" lang="en-US" sz="1100" b="1" dirty="0">
                <a:latin typeface="Tahoma" pitchFamily="34" charset="0"/>
              </a:rPr>
              <a:t> </a:t>
            </a:r>
            <a:r>
              <a:rPr kumimoji="1" lang="en-US" sz="800" b="1" dirty="0">
                <a:latin typeface="Tahoma" pitchFamily="34" charset="0"/>
              </a:rPr>
              <a:t>(IOUs)</a:t>
            </a:r>
          </a:p>
          <a:p>
            <a:pPr algn="ctr" eaLnBrk="0" hangingPunct="0">
              <a:buFont typeface="Arial" pitchFamily="34" charset="0"/>
              <a:buNone/>
              <a:defRPr/>
            </a:pPr>
            <a:r>
              <a:rPr kumimoji="1" lang="en-US" sz="700" b="1" dirty="0">
                <a:latin typeface="Tahoma" pitchFamily="34" charset="0"/>
              </a:rPr>
              <a:t>10% by 2020 (co-ops &amp; large munis)*</a:t>
            </a:r>
          </a:p>
        </p:txBody>
      </p:sp>
      <p:sp>
        <p:nvSpPr>
          <p:cNvPr id="13" name="Rectangle 311"/>
          <p:cNvSpPr>
            <a:spLocks noChangeArrowheads="1"/>
          </p:cNvSpPr>
          <p:nvPr/>
        </p:nvSpPr>
        <p:spPr bwMode="auto">
          <a:xfrm>
            <a:off x="1833563" y="1963738"/>
            <a:ext cx="1138237" cy="169862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MT: </a:t>
            </a:r>
            <a:r>
              <a:rPr kumimoji="1" lang="en-US" sz="1000" b="1" dirty="0">
                <a:latin typeface="Tahoma" pitchFamily="34" charset="0"/>
              </a:rPr>
              <a:t>15% x 2015</a:t>
            </a:r>
          </a:p>
        </p:txBody>
      </p:sp>
      <p:sp>
        <p:nvSpPr>
          <p:cNvPr id="12" name="Rectangle 312"/>
          <p:cNvSpPr>
            <a:spLocks noChangeArrowheads="1"/>
          </p:cNvSpPr>
          <p:nvPr/>
        </p:nvSpPr>
        <p:spPr bwMode="auto">
          <a:xfrm>
            <a:off x="2971800" y="2198688"/>
            <a:ext cx="933450" cy="16986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kumimoji="1" lang="en-US" sz="1100" b="1" i="1" dirty="0">
                <a:latin typeface="Tahoma" pitchFamily="34" charset="0"/>
              </a:rPr>
              <a:t> </a:t>
            </a:r>
            <a:r>
              <a:rPr kumimoji="1" lang="en-US" sz="900" i="1" dirty="0">
                <a:latin typeface="Tahoma" pitchFamily="34" charset="0"/>
              </a:rPr>
              <a:t>ND: 10% x 2015</a:t>
            </a:r>
          </a:p>
        </p:txBody>
      </p:sp>
      <p:sp>
        <p:nvSpPr>
          <p:cNvPr id="14" name="Rectangle 313"/>
          <p:cNvSpPr>
            <a:spLocks noChangeArrowheads="1"/>
          </p:cNvSpPr>
          <p:nvPr/>
        </p:nvSpPr>
        <p:spPr bwMode="auto">
          <a:xfrm>
            <a:off x="3009900" y="2563813"/>
            <a:ext cx="933450" cy="169862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kumimoji="1" lang="en-US" sz="1100" b="1" i="1" dirty="0">
                <a:latin typeface="Tahoma" pitchFamily="34" charset="0"/>
              </a:rPr>
              <a:t> </a:t>
            </a:r>
            <a:r>
              <a:rPr kumimoji="1" lang="en-US" sz="900" i="1" dirty="0">
                <a:latin typeface="Tahoma" pitchFamily="34" charset="0"/>
              </a:rPr>
              <a:t>SD: 10% x 2015</a:t>
            </a:r>
          </a:p>
        </p:txBody>
      </p:sp>
      <p:sp>
        <p:nvSpPr>
          <p:cNvPr id="16" name="Rectangle 314"/>
          <p:cNvSpPr>
            <a:spLocks noChangeArrowheads="1"/>
          </p:cNvSpPr>
          <p:nvPr/>
        </p:nvSpPr>
        <p:spPr bwMode="auto">
          <a:xfrm>
            <a:off x="3867150" y="2984500"/>
            <a:ext cx="838200" cy="177800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 IA: </a:t>
            </a:r>
            <a:r>
              <a:rPr kumimoji="1" lang="en-US" sz="1000" b="1" dirty="0">
                <a:latin typeface="Tahoma" pitchFamily="34" charset="0"/>
              </a:rPr>
              <a:t>105 MW</a:t>
            </a:r>
          </a:p>
        </p:txBody>
      </p:sp>
      <p:sp>
        <p:nvSpPr>
          <p:cNvPr id="4125" name="Rectangle 315"/>
          <p:cNvSpPr>
            <a:spLocks noChangeArrowheads="1"/>
          </p:cNvSpPr>
          <p:nvPr/>
        </p:nvSpPr>
        <p:spPr bwMode="auto">
          <a:xfrm>
            <a:off x="3638550" y="1846263"/>
            <a:ext cx="1162050" cy="306387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MN: </a:t>
            </a:r>
            <a:r>
              <a:rPr kumimoji="1" lang="en-US" sz="1000" b="1" dirty="0">
                <a:latin typeface="Tahoma" pitchFamily="34" charset="0"/>
              </a:rPr>
              <a:t>25% x 2025</a:t>
            </a:r>
          </a:p>
          <a:p>
            <a:pPr algn="ctr" eaLnBrk="0" hangingPunct="0">
              <a:defRPr/>
            </a:pPr>
            <a:r>
              <a:rPr kumimoji="1" lang="en-US" sz="900" dirty="0">
                <a:latin typeface="Tahoma" pitchFamily="34" charset="0"/>
              </a:rPr>
              <a:t>(Xcel: 30% x 2020)</a:t>
            </a:r>
          </a:p>
        </p:txBody>
      </p:sp>
      <p:sp>
        <p:nvSpPr>
          <p:cNvPr id="4126" name="Rectangle 316"/>
          <p:cNvSpPr>
            <a:spLocks noChangeArrowheads="1"/>
          </p:cNvSpPr>
          <p:nvPr/>
        </p:nvSpPr>
        <p:spPr bwMode="auto">
          <a:xfrm>
            <a:off x="3876675" y="3738563"/>
            <a:ext cx="1228725" cy="168275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MO: </a:t>
            </a:r>
            <a:r>
              <a:rPr kumimoji="1" lang="en-US" sz="1000" b="1" dirty="0">
                <a:latin typeface="Tahoma" pitchFamily="34" charset="0"/>
              </a:rPr>
              <a:t>15% x 2021</a:t>
            </a:r>
          </a:p>
        </p:txBody>
      </p:sp>
      <p:sp>
        <p:nvSpPr>
          <p:cNvPr id="4127" name="Rectangle 318"/>
          <p:cNvSpPr>
            <a:spLocks noChangeArrowheads="1"/>
          </p:cNvSpPr>
          <p:nvPr/>
        </p:nvSpPr>
        <p:spPr bwMode="auto">
          <a:xfrm>
            <a:off x="3971925" y="2606675"/>
            <a:ext cx="1390650" cy="330200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WI</a:t>
            </a:r>
            <a:r>
              <a:rPr kumimoji="1" lang="en-US" sz="1000" b="1" dirty="0">
                <a:latin typeface="Tahoma" pitchFamily="34" charset="0"/>
              </a:rPr>
              <a:t>: Varies by utility; </a:t>
            </a:r>
            <a:br>
              <a:rPr kumimoji="1" lang="en-US" sz="1000" b="1" dirty="0">
                <a:latin typeface="Tahoma" pitchFamily="34" charset="0"/>
              </a:rPr>
            </a:br>
            <a:r>
              <a:rPr kumimoji="1" lang="en-US" sz="1000" dirty="0">
                <a:latin typeface="Tahoma" pitchFamily="34" charset="0"/>
              </a:rPr>
              <a:t>10% x 2015 statewide</a:t>
            </a:r>
          </a:p>
        </p:txBody>
      </p:sp>
      <p:sp>
        <p:nvSpPr>
          <p:cNvPr id="4128" name="Rectangle 319"/>
          <p:cNvSpPr>
            <a:spLocks noChangeArrowheads="1"/>
          </p:cNvSpPr>
          <p:nvPr/>
        </p:nvSpPr>
        <p:spPr bwMode="auto">
          <a:xfrm>
            <a:off x="4800600" y="2187575"/>
            <a:ext cx="1466850" cy="331788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MI:</a:t>
            </a:r>
            <a:r>
              <a:rPr kumimoji="1" lang="en-US" sz="1000" b="1" dirty="0">
                <a:latin typeface="Tahoma" pitchFamily="34" charset="0"/>
              </a:rPr>
              <a:t> 10% + 1,100 MW x 2015*</a:t>
            </a:r>
          </a:p>
        </p:txBody>
      </p:sp>
      <p:sp>
        <p:nvSpPr>
          <p:cNvPr id="4129" name="Rectangle 320"/>
          <p:cNvSpPr>
            <a:spLocks noChangeArrowheads="1"/>
          </p:cNvSpPr>
          <p:nvPr/>
        </p:nvSpPr>
        <p:spPr bwMode="auto">
          <a:xfrm>
            <a:off x="5048250" y="3033713"/>
            <a:ext cx="1289050" cy="169862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OH</a:t>
            </a:r>
            <a:r>
              <a:rPr kumimoji="1" lang="en-US" sz="1000" b="1" dirty="0">
                <a:latin typeface="Tahoma" pitchFamily="34" charset="0"/>
              </a:rPr>
              <a:t>: 25% x 2025</a:t>
            </a:r>
            <a:r>
              <a:rPr kumimoji="1" lang="en-US" sz="1100" dirty="0">
                <a:latin typeface="Tahoma" pitchFamily="34" charset="0"/>
              </a:rPr>
              <a:t>†</a:t>
            </a:r>
          </a:p>
        </p:txBody>
      </p:sp>
      <p:sp>
        <p:nvSpPr>
          <p:cNvPr id="4130" name="Rectangle 321"/>
          <p:cNvSpPr>
            <a:spLocks noChangeArrowheads="1"/>
          </p:cNvSpPr>
          <p:nvPr/>
        </p:nvSpPr>
        <p:spPr bwMode="auto">
          <a:xfrm>
            <a:off x="7524750" y="1636713"/>
            <a:ext cx="1181100" cy="29210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ME: </a:t>
            </a:r>
            <a:r>
              <a:rPr kumimoji="1" lang="en-US" sz="1000" b="1" dirty="0">
                <a:latin typeface="Tahoma" pitchFamily="34" charset="0"/>
              </a:rPr>
              <a:t>30% x 2000</a:t>
            </a:r>
          </a:p>
          <a:p>
            <a:pPr algn="ctr" eaLnBrk="0" hangingPunct="0">
              <a:defRPr/>
            </a:pPr>
            <a:r>
              <a:rPr kumimoji="1" lang="en-US" sz="800" b="1" dirty="0">
                <a:latin typeface="Tahoma" pitchFamily="34" charset="0"/>
              </a:rPr>
              <a:t>New RE: 10% x 2017 </a:t>
            </a:r>
          </a:p>
        </p:txBody>
      </p:sp>
      <p:sp>
        <p:nvSpPr>
          <p:cNvPr id="17" name="Rectangle 322"/>
          <p:cNvSpPr>
            <a:spLocks noChangeArrowheads="1"/>
          </p:cNvSpPr>
          <p:nvPr/>
        </p:nvSpPr>
        <p:spPr bwMode="auto">
          <a:xfrm>
            <a:off x="7524750" y="1970088"/>
            <a:ext cx="1314450" cy="169862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NH: </a:t>
            </a:r>
            <a:r>
              <a:rPr kumimoji="1" lang="en-US" sz="1000" b="1" dirty="0">
                <a:latin typeface="Tahoma" pitchFamily="34" charset="0"/>
              </a:rPr>
              <a:t>23.8% x 2025</a:t>
            </a:r>
          </a:p>
        </p:txBody>
      </p:sp>
      <p:sp>
        <p:nvSpPr>
          <p:cNvPr id="18" name="Rectangle 323"/>
          <p:cNvSpPr>
            <a:spLocks noChangeArrowheads="1"/>
          </p:cNvSpPr>
          <p:nvPr/>
        </p:nvSpPr>
        <p:spPr bwMode="auto">
          <a:xfrm>
            <a:off x="7524750" y="2184400"/>
            <a:ext cx="1390650" cy="415925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MA: </a:t>
            </a:r>
            <a:r>
              <a:rPr kumimoji="1" lang="en-US" sz="1000" b="1" dirty="0">
                <a:latin typeface="Tahoma" pitchFamily="34" charset="0"/>
              </a:rPr>
              <a:t>22.1% x 2020 </a:t>
            </a:r>
            <a:r>
              <a:rPr kumimoji="1" lang="en-US" sz="800" b="1" dirty="0">
                <a:latin typeface="Tahoma" pitchFamily="34" charset="0"/>
              </a:rPr>
              <a:t>New RE:  15% x 2020</a:t>
            </a:r>
            <a:r>
              <a:rPr kumimoji="1" lang="en-US" sz="800" dirty="0">
                <a:latin typeface="Tahoma" pitchFamily="34" charset="0"/>
              </a:rPr>
              <a:t/>
            </a:r>
            <a:br>
              <a:rPr kumimoji="1" lang="en-US" sz="800" dirty="0">
                <a:latin typeface="Tahoma" pitchFamily="34" charset="0"/>
              </a:rPr>
            </a:br>
            <a:r>
              <a:rPr kumimoji="1" lang="en-US" sz="800" dirty="0">
                <a:latin typeface="Tahoma" pitchFamily="34" charset="0"/>
              </a:rPr>
              <a:t>(+1% annually thereafter)</a:t>
            </a:r>
            <a:endParaRPr kumimoji="1" lang="en-US" sz="800" b="1" dirty="0">
              <a:latin typeface="Tahoma" pitchFamily="34" charset="0"/>
            </a:endParaRPr>
          </a:p>
        </p:txBody>
      </p:sp>
      <p:sp>
        <p:nvSpPr>
          <p:cNvPr id="19" name="Rectangle 324"/>
          <p:cNvSpPr>
            <a:spLocks noChangeArrowheads="1"/>
          </p:cNvSpPr>
          <p:nvPr/>
        </p:nvSpPr>
        <p:spPr bwMode="auto">
          <a:xfrm>
            <a:off x="7526338" y="2679700"/>
            <a:ext cx="1160462" cy="169863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RI: </a:t>
            </a:r>
            <a:r>
              <a:rPr kumimoji="1" lang="en-US" sz="1000" b="1" dirty="0">
                <a:latin typeface="Tahoma" pitchFamily="34" charset="0"/>
              </a:rPr>
              <a:t>16% x 2020</a:t>
            </a:r>
          </a:p>
        </p:txBody>
      </p:sp>
      <p:sp>
        <p:nvSpPr>
          <p:cNvPr id="20" name="Rectangle 325"/>
          <p:cNvSpPr>
            <a:spLocks noChangeArrowheads="1"/>
          </p:cNvSpPr>
          <p:nvPr/>
        </p:nvSpPr>
        <p:spPr bwMode="auto">
          <a:xfrm>
            <a:off x="7526338" y="2894013"/>
            <a:ext cx="1179512" cy="169862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CT: </a:t>
            </a:r>
            <a:r>
              <a:rPr kumimoji="1" lang="en-US" sz="1000" b="1" dirty="0">
                <a:latin typeface="Tahoma" pitchFamily="34" charset="0"/>
              </a:rPr>
              <a:t>23% x 2020</a:t>
            </a:r>
          </a:p>
        </p:txBody>
      </p:sp>
      <p:sp>
        <p:nvSpPr>
          <p:cNvPr id="21" name="Rectangle 326"/>
          <p:cNvSpPr>
            <a:spLocks noChangeArrowheads="1"/>
          </p:cNvSpPr>
          <p:nvPr/>
        </p:nvSpPr>
        <p:spPr bwMode="auto">
          <a:xfrm>
            <a:off x="5638800" y="2689225"/>
            <a:ext cx="1143000" cy="169863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NY: </a:t>
            </a:r>
            <a:r>
              <a:rPr kumimoji="1" lang="en-US" sz="1000" b="1" dirty="0">
                <a:latin typeface="Tahoma" pitchFamily="34" charset="0"/>
              </a:rPr>
              <a:t>29% x 2015</a:t>
            </a:r>
          </a:p>
        </p:txBody>
      </p:sp>
      <p:sp>
        <p:nvSpPr>
          <p:cNvPr id="22" name="Rectangle 327"/>
          <p:cNvSpPr>
            <a:spLocks noChangeArrowheads="1"/>
          </p:cNvSpPr>
          <p:nvPr/>
        </p:nvSpPr>
        <p:spPr bwMode="auto">
          <a:xfrm>
            <a:off x="7524750" y="3352800"/>
            <a:ext cx="1238250" cy="169863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NJ: </a:t>
            </a:r>
            <a:r>
              <a:rPr kumimoji="1" lang="en-US" sz="1000" b="1" dirty="0">
                <a:latin typeface="Tahoma" pitchFamily="34" charset="0"/>
              </a:rPr>
              <a:t>22.5% x 2021</a:t>
            </a:r>
          </a:p>
        </p:txBody>
      </p:sp>
      <p:sp>
        <p:nvSpPr>
          <p:cNvPr id="4137" name="Rectangle 328"/>
          <p:cNvSpPr>
            <a:spLocks noChangeArrowheads="1"/>
          </p:cNvSpPr>
          <p:nvPr/>
        </p:nvSpPr>
        <p:spPr bwMode="auto">
          <a:xfrm>
            <a:off x="7519988" y="3124200"/>
            <a:ext cx="1295400" cy="169863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PA: ~</a:t>
            </a:r>
            <a:r>
              <a:rPr kumimoji="1" lang="en-US" sz="1000" b="1" dirty="0">
                <a:latin typeface="Tahoma" pitchFamily="34" charset="0"/>
              </a:rPr>
              <a:t>18% x 2021</a:t>
            </a:r>
            <a:r>
              <a:rPr kumimoji="1" lang="en-US" sz="1100" dirty="0">
                <a:latin typeface="Tahoma" pitchFamily="34" charset="0"/>
              </a:rPr>
              <a:t>†</a:t>
            </a:r>
          </a:p>
        </p:txBody>
      </p:sp>
      <p:sp>
        <p:nvSpPr>
          <p:cNvPr id="4138" name="Rectangle 329"/>
          <p:cNvSpPr>
            <a:spLocks noChangeArrowheads="1"/>
          </p:cNvSpPr>
          <p:nvPr/>
        </p:nvSpPr>
        <p:spPr bwMode="auto">
          <a:xfrm>
            <a:off x="7524750" y="3581400"/>
            <a:ext cx="1238250" cy="169863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MD: </a:t>
            </a:r>
            <a:r>
              <a:rPr kumimoji="1" lang="en-US" sz="1000" b="1" dirty="0">
                <a:latin typeface="Tahoma" pitchFamily="34" charset="0"/>
              </a:rPr>
              <a:t>20% x 2022</a:t>
            </a:r>
          </a:p>
        </p:txBody>
      </p:sp>
      <p:sp>
        <p:nvSpPr>
          <p:cNvPr id="4139" name="Rectangle 330"/>
          <p:cNvSpPr>
            <a:spLocks noChangeArrowheads="1"/>
          </p:cNvSpPr>
          <p:nvPr/>
        </p:nvSpPr>
        <p:spPr bwMode="auto">
          <a:xfrm>
            <a:off x="7524750" y="3810000"/>
            <a:ext cx="1238250" cy="169863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DE: </a:t>
            </a:r>
            <a:r>
              <a:rPr kumimoji="1" lang="en-US" sz="1000" b="1" dirty="0">
                <a:latin typeface="Tahoma" pitchFamily="34" charset="0"/>
              </a:rPr>
              <a:t>20% x 2020*</a:t>
            </a:r>
          </a:p>
        </p:txBody>
      </p:sp>
      <p:sp>
        <p:nvSpPr>
          <p:cNvPr id="4140" name="Rectangle 331"/>
          <p:cNvSpPr>
            <a:spLocks noChangeArrowheads="1"/>
          </p:cNvSpPr>
          <p:nvPr/>
        </p:nvSpPr>
        <p:spPr bwMode="auto">
          <a:xfrm>
            <a:off x="7526338" y="4038600"/>
            <a:ext cx="1162050" cy="169863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DC: </a:t>
            </a:r>
            <a:r>
              <a:rPr kumimoji="1" lang="en-US" sz="1000" b="1" dirty="0">
                <a:latin typeface="Tahoma" pitchFamily="34" charset="0"/>
              </a:rPr>
              <a:t>20% x 2020</a:t>
            </a:r>
          </a:p>
        </p:txBody>
      </p:sp>
      <p:sp>
        <p:nvSpPr>
          <p:cNvPr id="15" name="Rectangle 332"/>
          <p:cNvSpPr>
            <a:spLocks noChangeArrowheads="1"/>
          </p:cNvSpPr>
          <p:nvPr/>
        </p:nvSpPr>
        <p:spPr bwMode="auto">
          <a:xfrm>
            <a:off x="5848350" y="3567113"/>
            <a:ext cx="1009650" cy="13811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kumimoji="1" lang="en-US" sz="900" i="1" dirty="0">
                <a:latin typeface="Tahoma" pitchFamily="34" charset="0"/>
              </a:rPr>
              <a:t>VA: 15% x 2025*</a:t>
            </a:r>
          </a:p>
        </p:txBody>
      </p:sp>
      <p:sp>
        <p:nvSpPr>
          <p:cNvPr id="4142" name="Rectangle 333"/>
          <p:cNvSpPr>
            <a:spLocks noChangeArrowheads="1"/>
          </p:cNvSpPr>
          <p:nvPr/>
        </p:nvSpPr>
        <p:spPr bwMode="auto">
          <a:xfrm>
            <a:off x="5086350" y="4024313"/>
            <a:ext cx="1771650" cy="292100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NC</a:t>
            </a:r>
            <a:r>
              <a:rPr kumimoji="1" lang="en-US" sz="1000" b="1" dirty="0">
                <a:latin typeface="Tahoma" pitchFamily="34" charset="0"/>
              </a:rPr>
              <a:t>: 12.5% x 2021</a:t>
            </a:r>
            <a:r>
              <a:rPr kumimoji="1" lang="en-US" sz="1100" b="1" dirty="0">
                <a:latin typeface="Tahoma" pitchFamily="34" charset="0"/>
              </a:rPr>
              <a:t> </a:t>
            </a:r>
            <a:r>
              <a:rPr kumimoji="1" lang="en-US" sz="800" b="1" dirty="0">
                <a:latin typeface="Tahoma" pitchFamily="34" charset="0"/>
              </a:rPr>
              <a:t>(IOUs)</a:t>
            </a:r>
          </a:p>
          <a:p>
            <a:pPr algn="ctr" eaLnBrk="0" hangingPunct="0">
              <a:buFont typeface="Arial" pitchFamily="34" charset="0"/>
              <a:buNone/>
              <a:defRPr/>
            </a:pPr>
            <a:r>
              <a:rPr kumimoji="1" lang="en-US" sz="800" b="1" dirty="0">
                <a:latin typeface="Tahoma" pitchFamily="34" charset="0"/>
              </a:rPr>
              <a:t>10% x 2018 (co-ops &amp; munis)</a:t>
            </a:r>
          </a:p>
        </p:txBody>
      </p:sp>
      <p:sp>
        <p:nvSpPr>
          <p:cNvPr id="23" name="Rectangle 334"/>
          <p:cNvSpPr>
            <a:spLocks noChangeArrowheads="1"/>
          </p:cNvSpPr>
          <p:nvPr/>
        </p:nvSpPr>
        <p:spPr bwMode="auto">
          <a:xfrm>
            <a:off x="5645150" y="1719263"/>
            <a:ext cx="1638300" cy="4191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kumimoji="1" lang="en-US" sz="900" i="1" dirty="0">
                <a:latin typeface="Tahoma" pitchFamily="34" charset="0"/>
              </a:rPr>
              <a:t>VT: (1) RE meets any increase in retail sales x 2012;</a:t>
            </a:r>
            <a:br>
              <a:rPr kumimoji="1" lang="en-US" sz="900" i="1" dirty="0">
                <a:latin typeface="Tahoma" pitchFamily="34" charset="0"/>
              </a:rPr>
            </a:br>
            <a:r>
              <a:rPr kumimoji="1" lang="en-US" sz="900" i="1" dirty="0">
                <a:latin typeface="Tahoma" pitchFamily="34" charset="0"/>
              </a:rPr>
              <a:t> (2) 20% RE &amp; CHP x 2017</a:t>
            </a:r>
          </a:p>
        </p:txBody>
      </p:sp>
      <p:sp>
        <p:nvSpPr>
          <p:cNvPr id="25" name="Rectangle 317"/>
          <p:cNvSpPr>
            <a:spLocks noChangeArrowheads="1"/>
          </p:cNvSpPr>
          <p:nvPr/>
        </p:nvSpPr>
        <p:spPr bwMode="auto">
          <a:xfrm>
            <a:off x="3044825" y="3514725"/>
            <a:ext cx="1219200" cy="169863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KS: </a:t>
            </a:r>
            <a:r>
              <a:rPr kumimoji="1" lang="en-US" sz="1000" b="1" dirty="0">
                <a:latin typeface="Tahoma" pitchFamily="34" charset="0"/>
              </a:rPr>
              <a:t>20% x 2020</a:t>
            </a:r>
          </a:p>
        </p:txBody>
      </p:sp>
      <p:sp>
        <p:nvSpPr>
          <p:cNvPr id="26" name="Rectangle 333"/>
          <p:cNvSpPr>
            <a:spLocks noChangeArrowheads="1"/>
          </p:cNvSpPr>
          <p:nvPr/>
        </p:nvSpPr>
        <p:spPr bwMode="auto">
          <a:xfrm>
            <a:off x="152400" y="2222500"/>
            <a:ext cx="2057400" cy="306388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kumimoji="1" lang="en-US" sz="1100" b="1" dirty="0">
                <a:latin typeface="Tahoma" pitchFamily="34" charset="0"/>
              </a:rPr>
              <a:t>OR</a:t>
            </a:r>
            <a:r>
              <a:rPr kumimoji="1" lang="en-US" sz="1000" b="1" dirty="0">
                <a:latin typeface="Tahoma" pitchFamily="34" charset="0"/>
              </a:rPr>
              <a:t>: 25% x 2025</a:t>
            </a:r>
            <a:r>
              <a:rPr kumimoji="1" lang="en-US" sz="1100" b="1" dirty="0">
                <a:latin typeface="Tahoma" pitchFamily="34" charset="0"/>
              </a:rPr>
              <a:t> </a:t>
            </a:r>
            <a:r>
              <a:rPr kumimoji="1" lang="en-US" sz="800" b="1" dirty="0">
                <a:latin typeface="Tahoma" pitchFamily="34" charset="0"/>
              </a:rPr>
              <a:t>(large utilities</a:t>
            </a:r>
            <a:r>
              <a:rPr kumimoji="1" lang="en-US" sz="900" b="1" dirty="0">
                <a:latin typeface="Tahoma" pitchFamily="34" charset="0"/>
              </a:rPr>
              <a:t>)*</a:t>
            </a:r>
            <a:endParaRPr kumimoji="1" lang="en-US" sz="800" b="1" dirty="0">
              <a:latin typeface="Tahoma" pitchFamily="34" charset="0"/>
            </a:endParaRPr>
          </a:p>
          <a:p>
            <a:pPr algn="ctr" eaLnBrk="0" hangingPunct="0">
              <a:buFont typeface="Arial" pitchFamily="34" charset="0"/>
              <a:buNone/>
              <a:defRPr/>
            </a:pPr>
            <a:r>
              <a:rPr kumimoji="1" lang="en-US" sz="900" dirty="0">
                <a:latin typeface="Tahoma" pitchFamily="34" charset="0"/>
              </a:rPr>
              <a:t>5% - 10% x 2025 (smaller utilities)</a:t>
            </a:r>
            <a:endParaRPr kumimoji="1" lang="en-US" sz="800" b="1" dirty="0">
              <a:latin typeface="Tahoma" pitchFamily="34" charset="0"/>
            </a:endParaRPr>
          </a:p>
        </p:txBody>
      </p:sp>
      <p:sp>
        <p:nvSpPr>
          <p:cNvPr id="27" name="Text Box 305"/>
          <p:cNvSpPr txBox="1">
            <a:spLocks noChangeArrowheads="1"/>
          </p:cNvSpPr>
          <p:nvPr/>
        </p:nvSpPr>
        <p:spPr bwMode="auto">
          <a:xfrm>
            <a:off x="4406900" y="3352800"/>
            <a:ext cx="1143000" cy="169863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sz="1100" b="1" dirty="0">
                <a:latin typeface="Tahoma" pitchFamily="34" charset="0"/>
              </a:rPr>
              <a:t>IL: </a:t>
            </a:r>
            <a:r>
              <a:rPr kumimoji="1" lang="en-US" sz="1000" b="1" dirty="0">
                <a:latin typeface="Tahoma" pitchFamily="34" charset="0"/>
              </a:rPr>
              <a:t>25% x 2025</a:t>
            </a:r>
            <a:r>
              <a:rPr kumimoji="1" lang="en-US" sz="1100" b="1" dirty="0">
                <a:latin typeface="Arial" pitchFamily="34" charset="0"/>
              </a:rPr>
              <a:t>                           </a:t>
            </a:r>
          </a:p>
        </p:txBody>
      </p:sp>
      <p:sp>
        <p:nvSpPr>
          <p:cNvPr id="24" name="Rectangle 332"/>
          <p:cNvSpPr>
            <a:spLocks noChangeArrowheads="1"/>
          </p:cNvSpPr>
          <p:nvPr/>
        </p:nvSpPr>
        <p:spPr bwMode="auto">
          <a:xfrm>
            <a:off x="5759450" y="3300413"/>
            <a:ext cx="1098550" cy="169862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kumimoji="1" lang="en-US" sz="900" i="1" dirty="0">
                <a:latin typeface="Tahoma" pitchFamily="34" charset="0"/>
              </a:rPr>
              <a:t>WV: 25% x 2025*</a:t>
            </a:r>
            <a:r>
              <a:rPr kumimoji="1" lang="en-US" sz="1100" i="1" dirty="0">
                <a:latin typeface="Tahoma" pitchFamily="34" charset="0"/>
              </a:rPr>
              <a:t>†</a:t>
            </a:r>
          </a:p>
        </p:txBody>
      </p:sp>
      <p:sp>
        <p:nvSpPr>
          <p:cNvPr id="142" name="Text Box 221"/>
          <p:cNvSpPr txBox="1">
            <a:spLocks noChangeArrowheads="1"/>
          </p:cNvSpPr>
          <p:nvPr/>
        </p:nvSpPr>
        <p:spPr bwMode="auto">
          <a:xfrm>
            <a:off x="7086600" y="5584825"/>
            <a:ext cx="1905000" cy="892175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Tahoma" pitchFamily="1" charset="0"/>
              </a:rPr>
              <a:t>29 states </a:t>
            </a:r>
            <a:r>
              <a:rPr lang="en-US" sz="1600" b="1" dirty="0">
                <a:latin typeface="Tahoma" pitchFamily="1" charset="0"/>
              </a:rPr>
              <a:t>+ DC have an RPS</a:t>
            </a:r>
          </a:p>
          <a:p>
            <a:pPr algn="ctr">
              <a:defRPr/>
            </a:pPr>
            <a:r>
              <a:rPr lang="en-US" sz="1200" i="1" dirty="0">
                <a:latin typeface="Tahoma" pitchFamily="1" charset="0"/>
              </a:rPr>
              <a:t>(6 states have goals)</a:t>
            </a:r>
          </a:p>
        </p:txBody>
      </p:sp>
      <p:sp>
        <p:nvSpPr>
          <p:cNvPr id="143" name="TextBox 202"/>
          <p:cNvSpPr txBox="1">
            <a:spLocks noChangeArrowheads="1"/>
          </p:cNvSpPr>
          <p:nvPr/>
        </p:nvSpPr>
        <p:spPr bwMode="auto">
          <a:xfrm>
            <a:off x="7110413" y="3986213"/>
            <a:ext cx="3810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900" b="1" dirty="0">
                <a:latin typeface="+mj-lt"/>
              </a:rPr>
              <a:t>DC</a:t>
            </a:r>
          </a:p>
        </p:txBody>
      </p:sp>
      <p:pic>
        <p:nvPicPr>
          <p:cNvPr id="29" name="Picture 13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11500" y="5638800"/>
            <a:ext cx="381000" cy="368300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</p:pic>
      <p:pic>
        <p:nvPicPr>
          <p:cNvPr id="4214" name="Picture 146" descr="water drop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3697288"/>
            <a:ext cx="37147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15" name="Picture 147" descr="water drop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8" y="4992688"/>
            <a:ext cx="37147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16" name="Picture 151" descr="sun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962400"/>
            <a:ext cx="2254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17" name="Picture 152" descr="water drop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962400"/>
            <a:ext cx="3714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18" name="Picture 153" descr="water drop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4138613"/>
            <a:ext cx="37147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19" name="Picture 154" descr="water drop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3140075"/>
            <a:ext cx="3714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20" name="Picture 155" descr="water drop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00400"/>
            <a:ext cx="3714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21" name="Picture 157" descr="water drop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57800"/>
            <a:ext cx="3714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58" descr="water drop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6211888"/>
            <a:ext cx="37147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23" name="Picture 159" descr="water drop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2852738"/>
            <a:ext cx="37147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24" name="Picture 160" descr="water drop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3" y="2170113"/>
            <a:ext cx="37147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1" descr="water drop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73300"/>
            <a:ext cx="3714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63" descr="sun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900" y="1954213"/>
            <a:ext cx="2254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" name="Picture 164" descr="sun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575" y="2286000"/>
            <a:ext cx="2254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" name="Picture 165" descr="sun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700" y="3352800"/>
            <a:ext cx="2254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66" descr="sun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763" y="4033838"/>
            <a:ext cx="225425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67" descr="sun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700" y="3810000"/>
            <a:ext cx="2254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8" descr="sun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938" y="3581400"/>
            <a:ext cx="2254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69" descr="sun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025" y="3113088"/>
            <a:ext cx="2254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70" descr="sun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2479675"/>
            <a:ext cx="225425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171" descr="sun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213100"/>
            <a:ext cx="2254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Picture 172" descr="sun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3124200"/>
            <a:ext cx="225425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3" name="Picture 173" descr="sun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517900"/>
            <a:ext cx="2254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4" name="Picture 174" descr="sun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3505200"/>
            <a:ext cx="2254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38" name="Picture 175" descr="sun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43175"/>
            <a:ext cx="2254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39" name="Picture 176" descr="sun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3200400"/>
            <a:ext cx="2254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40" name="Picture 169" descr="sun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3757613"/>
            <a:ext cx="2254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41" name="Picture 169" descr="sun1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67188"/>
            <a:ext cx="2254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42" name="Picture 152" descr="water drop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2363788"/>
            <a:ext cx="37147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43" name="Picture 152" descr="water drop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5" y="2274888"/>
            <a:ext cx="37147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43358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514600"/>
            <a:ext cx="7408333" cy="4191000"/>
          </a:xfrm>
        </p:spPr>
        <p:txBody>
          <a:bodyPr>
            <a:normAutofit/>
          </a:bodyPr>
          <a:lstStyle/>
          <a:p>
            <a:r>
              <a:rPr lang="en-US" dirty="0" smtClean="0"/>
              <a:t>According to RPS electric utilities need to replace fossil fuels with alternative energy sources to </a:t>
            </a:r>
            <a:r>
              <a:rPr lang="en-US" dirty="0" smtClean="0"/>
              <a:t>some decided</a:t>
            </a:r>
            <a:r>
              <a:rPr lang="en-US" dirty="0" smtClean="0"/>
              <a:t> extent. </a:t>
            </a:r>
            <a:endParaRPr lang="en-US" dirty="0" smtClean="0"/>
          </a:p>
          <a:p>
            <a:r>
              <a:rPr lang="en-US" dirty="0" smtClean="0"/>
              <a:t>As can be seen, states across the country are creating renewable energy standards to either encourage or mandate their states to follow.</a:t>
            </a:r>
          </a:p>
          <a:p>
            <a:r>
              <a:rPr lang="en-US" dirty="0" smtClean="0"/>
              <a:t>We must start pursuing this relatively cheap and reliable energy resource now, so that we are not caught off guard when </a:t>
            </a:r>
            <a:r>
              <a:rPr lang="en-US" dirty="0"/>
              <a:t>L</a:t>
            </a:r>
            <a:r>
              <a:rPr lang="en-US" dirty="0" smtClean="0"/>
              <a:t>ouisiana decides to create its own renewable portfolio standard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Renewable Standards in Louisiana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34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5456237"/>
            <a:ext cx="7408333" cy="13255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It’s a mild form of pyrolysis, heating biomass in the range of 200-320 C.</a:t>
            </a:r>
          </a:p>
          <a:p>
            <a:r>
              <a:rPr lang="en-US" dirty="0" smtClean="0"/>
              <a:t>Biomass properties are changed to create a much better fuel quality for combustion and gasification applications.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041922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78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2514600"/>
            <a:ext cx="7408333" cy="4343400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 err="1" smtClean="0"/>
              <a:t>Torrefaction</a:t>
            </a:r>
            <a:r>
              <a:rPr lang="en-US" sz="3600" dirty="0" smtClean="0"/>
              <a:t> can lead to higher fuel density, which is more efficient and more economical.</a:t>
            </a:r>
          </a:p>
          <a:p>
            <a:r>
              <a:rPr lang="en-US" sz="3600" dirty="0" smtClean="0"/>
              <a:t>Lower CO</a:t>
            </a:r>
            <a:r>
              <a:rPr lang="en-US" sz="2100" dirty="0" smtClean="0"/>
              <a:t>2</a:t>
            </a:r>
            <a:r>
              <a:rPr lang="en-US" sz="3600" dirty="0" smtClean="0"/>
              <a:t> emissions produced from </a:t>
            </a:r>
            <a:r>
              <a:rPr lang="en-US" sz="3600" dirty="0" err="1" smtClean="0"/>
              <a:t>torrefied</a:t>
            </a:r>
            <a:r>
              <a:rPr lang="en-US" sz="3600" dirty="0" smtClean="0"/>
              <a:t> biomass as opposed to fossil fuels.</a:t>
            </a:r>
          </a:p>
          <a:p>
            <a:r>
              <a:rPr lang="en-US" sz="3600" dirty="0" err="1" smtClean="0"/>
              <a:t>Torrefied</a:t>
            </a:r>
            <a:r>
              <a:rPr lang="en-US" sz="3600" dirty="0" smtClean="0"/>
              <a:t> biomass is has an increased grindability over biomass that is not torrefied. </a:t>
            </a:r>
          </a:p>
          <a:p>
            <a:r>
              <a:rPr lang="en-US" sz="3600" dirty="0" smtClean="0"/>
              <a:t>Torrefied biomass is hydrophobic in </a:t>
            </a:r>
            <a:r>
              <a:rPr lang="en-US" sz="3600" dirty="0" smtClean="0"/>
              <a:t>nature</a:t>
            </a:r>
          </a:p>
          <a:p>
            <a:r>
              <a:rPr lang="en-US" sz="3600" dirty="0" err="1" smtClean="0"/>
              <a:t>Torefaction</a:t>
            </a:r>
            <a:r>
              <a:rPr lang="en-US" sz="3600" dirty="0" smtClean="0"/>
              <a:t> allows for biomass to be used in existing coal fired power plants without forcing any major changes to the infrastructure already in place.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Benefits of Torrefaction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45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2438400"/>
            <a:ext cx="7408333" cy="4114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It takes about 500 kg of coal to produce 1 </a:t>
            </a:r>
            <a:r>
              <a:rPr lang="en-US" dirty="0"/>
              <a:t>M</a:t>
            </a:r>
            <a:r>
              <a:rPr lang="en-US" dirty="0" smtClean="0"/>
              <a:t>Wh of energy.</a:t>
            </a:r>
          </a:p>
          <a:p>
            <a:r>
              <a:rPr lang="en-US" dirty="0" smtClean="0"/>
              <a:t>It takes about 590.909 kg of torrefied wood to produce 1 MWh of energy.</a:t>
            </a:r>
          </a:p>
          <a:p>
            <a:r>
              <a:rPr lang="en-US" dirty="0" smtClean="0"/>
              <a:t>This is about enough energy power 1000 homes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 </a:t>
            </a:r>
            <a:r>
              <a:rPr lang="en-US" dirty="0"/>
              <a:t>L</a:t>
            </a:r>
            <a:r>
              <a:rPr lang="en-US" dirty="0" smtClean="0"/>
              <a:t>ouisiana alone, there are over 11,000 </a:t>
            </a:r>
            <a:r>
              <a:rPr lang="en-US" dirty="0" err="1" smtClean="0"/>
              <a:t>tonnes</a:t>
            </a:r>
            <a:r>
              <a:rPr lang="en-US" dirty="0" smtClean="0"/>
              <a:t> of biomass resources that are already available each year (in the form of crop residue, mill residue, forest trimmings, etc.).</a:t>
            </a:r>
          </a:p>
          <a:p>
            <a:r>
              <a:rPr lang="en-US" dirty="0"/>
              <a:t>An estimated 22% of homes in the state could be powered by </a:t>
            </a:r>
            <a:r>
              <a:rPr lang="en-US" dirty="0" smtClean="0"/>
              <a:t>our currently </a:t>
            </a:r>
            <a:r>
              <a:rPr lang="en-US" dirty="0"/>
              <a:t>available biomass resources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Coal </a:t>
            </a:r>
            <a:r>
              <a:rPr lang="en-US" dirty="0" smtClean="0"/>
              <a:t>vs. </a:t>
            </a:r>
            <a:r>
              <a:rPr lang="en-US" dirty="0" err="1" smtClean="0"/>
              <a:t>Torrefied</a:t>
            </a:r>
            <a:r>
              <a:rPr lang="en-US" dirty="0" smtClean="0"/>
              <a:t> Biomass </a:t>
            </a:r>
            <a:r>
              <a:rPr lang="en-US" dirty="0" smtClean="0"/>
              <a:t>Energy Difference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26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Scale </a:t>
            </a:r>
            <a:r>
              <a:rPr lang="en-US" dirty="0" err="1"/>
              <a:t>Torrefaction</a:t>
            </a:r>
            <a:r>
              <a:rPr lang="en-US" dirty="0"/>
              <a:t> Studies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72067" y="2675466"/>
            <a:ext cx="7408333" cy="395393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 evaluated </a:t>
            </a:r>
            <a:r>
              <a:rPr lang="en-US" dirty="0" smtClean="0"/>
              <a:t>different biomass species </a:t>
            </a:r>
            <a:r>
              <a:rPr lang="en-US" dirty="0" smtClean="0"/>
              <a:t>(including Pine</a:t>
            </a:r>
            <a:r>
              <a:rPr lang="en-US" dirty="0" smtClean="0"/>
              <a:t>, Willow, </a:t>
            </a:r>
            <a:r>
              <a:rPr lang="en-US" dirty="0" smtClean="0"/>
              <a:t>and </a:t>
            </a:r>
            <a:r>
              <a:rPr lang="en-US" dirty="0" err="1" smtClean="0"/>
              <a:t>Arundo</a:t>
            </a:r>
            <a:r>
              <a:rPr lang="en-US" dirty="0" smtClean="0"/>
              <a:t>).</a:t>
            </a:r>
            <a:endParaRPr lang="en-US" dirty="0" smtClean="0"/>
          </a:p>
          <a:p>
            <a:r>
              <a:rPr lang="en-US" dirty="0" smtClean="0"/>
              <a:t>We e</a:t>
            </a:r>
            <a:r>
              <a:rPr lang="en-US" dirty="0" smtClean="0"/>
              <a:t>valuated </a:t>
            </a:r>
            <a:r>
              <a:rPr lang="en-US" dirty="0" smtClean="0"/>
              <a:t>the effect of temperature, residence time</a:t>
            </a:r>
            <a:r>
              <a:rPr lang="en-US" dirty="0" smtClean="0"/>
              <a:t>, and biomass size on the </a:t>
            </a:r>
            <a:r>
              <a:rPr lang="en-US" dirty="0" err="1" smtClean="0"/>
              <a:t>torrefied</a:t>
            </a:r>
            <a:r>
              <a:rPr lang="en-US" dirty="0" smtClean="0"/>
              <a:t> </a:t>
            </a:r>
            <a:r>
              <a:rPr lang="en-US" dirty="0" smtClean="0"/>
              <a:t>product.</a:t>
            </a:r>
          </a:p>
          <a:p>
            <a:r>
              <a:rPr lang="en-US" dirty="0" smtClean="0"/>
              <a:t>For each test, we determined:</a:t>
            </a:r>
            <a:endParaRPr lang="en-US" dirty="0" smtClean="0"/>
          </a:p>
          <a:p>
            <a:pPr lvl="1"/>
            <a:r>
              <a:rPr lang="en-US" dirty="0" smtClean="0"/>
              <a:t>Solid Yield (</a:t>
            </a:r>
            <a:r>
              <a:rPr lang="en-US" sz="1800" dirty="0" smtClean="0"/>
              <a:t>SY = [mass of </a:t>
            </a:r>
            <a:r>
              <a:rPr lang="en-US" sz="1800" dirty="0" err="1" smtClean="0"/>
              <a:t>torrefied</a:t>
            </a:r>
            <a:r>
              <a:rPr lang="en-US" sz="1800" dirty="0" smtClean="0"/>
              <a:t> biomass/mass of feed]</a:t>
            </a:r>
            <a:r>
              <a:rPr lang="en-US" sz="1800" baseline="-25000" dirty="0" smtClean="0"/>
              <a:t>daf</a:t>
            </a:r>
            <a:r>
              <a:rPr lang="en-US" sz="1800" dirty="0" smtClean="0"/>
              <a:t>)</a:t>
            </a:r>
            <a:endParaRPr lang="en-US" sz="1400" dirty="0" smtClean="0"/>
          </a:p>
          <a:p>
            <a:pPr lvl="1"/>
            <a:r>
              <a:rPr lang="en-US" dirty="0" smtClean="0"/>
              <a:t>Energy Yield (</a:t>
            </a:r>
            <a:r>
              <a:rPr lang="en-US" sz="1800" dirty="0" smtClean="0"/>
              <a:t>EY = SY[HHV of </a:t>
            </a:r>
            <a:r>
              <a:rPr lang="en-US" sz="1800" dirty="0" err="1" smtClean="0"/>
              <a:t>torrefied</a:t>
            </a:r>
            <a:r>
              <a:rPr lang="en-US" sz="1800" dirty="0" smtClean="0"/>
              <a:t> biomass/HHV of feed]</a:t>
            </a:r>
            <a:r>
              <a:rPr lang="en-US" sz="1800" baseline="-25000" dirty="0" smtClean="0"/>
              <a:t>daf</a:t>
            </a:r>
            <a:r>
              <a:rPr lang="en-US" sz="1800" dirty="0" smtClean="0"/>
              <a:t>)</a:t>
            </a:r>
          </a:p>
          <a:p>
            <a:pPr lvl="1"/>
            <a:r>
              <a:rPr lang="en-US" dirty="0" err="1" smtClean="0"/>
              <a:t>Grindability</a:t>
            </a:r>
            <a:r>
              <a:rPr lang="en-US" dirty="0" smtClean="0"/>
              <a:t> Characteristics</a:t>
            </a:r>
          </a:p>
          <a:p>
            <a:pPr lvl="1"/>
            <a:r>
              <a:rPr lang="en-US" dirty="0" smtClean="0"/>
              <a:t>Hydrophobic Nature</a:t>
            </a:r>
          </a:p>
          <a:p>
            <a:r>
              <a:rPr lang="en-US" dirty="0" smtClean="0"/>
              <a:t>Solid </a:t>
            </a:r>
            <a:r>
              <a:rPr lang="en-US" dirty="0" smtClean="0"/>
              <a:t>yield, energy yield, and energy content for different biomass </a:t>
            </a:r>
            <a:r>
              <a:rPr lang="en-US" dirty="0" smtClean="0"/>
              <a:t>species were correlated.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414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Properties of Biomass Tested 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0499641"/>
              </p:ext>
            </p:extLst>
          </p:nvPr>
        </p:nvGraphicFramePr>
        <p:xfrm>
          <a:off x="457200" y="2819400"/>
          <a:ext cx="80772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200"/>
                <a:gridCol w="1016000"/>
                <a:gridCol w="1676400"/>
                <a:gridCol w="1346200"/>
                <a:gridCol w="1346200"/>
                <a:gridCol w="1346200"/>
              </a:tblGrid>
              <a:tr h="800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Lignin, 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Hemicellulose,</a:t>
                      </a:r>
                      <a:r>
                        <a:rPr lang="en-US" sz="1600" baseline="0" dirty="0" smtClean="0"/>
                        <a:t> 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Cellulose, 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Extractives, 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HHV, Btu/lb</a:t>
                      </a:r>
                    </a:p>
                    <a:p>
                      <a:r>
                        <a:rPr lang="en-US" sz="1400" dirty="0" smtClean="0"/>
                        <a:t>(Determined)</a:t>
                      </a:r>
                      <a:endParaRPr lang="en-US" sz="1400" dirty="0"/>
                    </a:p>
                  </a:txBody>
                  <a:tcPr/>
                </a:tc>
              </a:tr>
              <a:tr h="800100">
                <a:tc>
                  <a:txBody>
                    <a:bodyPr/>
                    <a:lstStyle/>
                    <a:p>
                      <a:r>
                        <a:rPr lang="en-US" dirty="0" smtClean="0"/>
                        <a:t>Pine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8762</a:t>
                      </a:r>
                      <a:endParaRPr lang="en-US" dirty="0"/>
                    </a:p>
                  </a:txBody>
                  <a:tcPr/>
                </a:tc>
              </a:tr>
              <a:tr h="800100">
                <a:tc>
                  <a:txBody>
                    <a:bodyPr/>
                    <a:lstStyle/>
                    <a:p>
                      <a:r>
                        <a:rPr lang="en-US" dirty="0" smtClean="0"/>
                        <a:t>Willow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8221</a:t>
                      </a:r>
                      <a:endParaRPr lang="en-US" dirty="0"/>
                    </a:p>
                  </a:txBody>
                  <a:tcPr/>
                </a:tc>
              </a:tr>
              <a:tr h="800100">
                <a:tc>
                  <a:txBody>
                    <a:bodyPr/>
                    <a:lstStyle/>
                    <a:p>
                      <a:r>
                        <a:rPr lang="en-US" dirty="0" smtClean="0"/>
                        <a:t>Arundo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7330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943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17820</TotalTime>
  <Words>1474</Words>
  <Application>Microsoft Office PowerPoint</Application>
  <PresentationFormat>On-screen Show (4:3)</PresentationFormat>
  <Paragraphs>188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Waveform</vt:lpstr>
      <vt:lpstr>Torrefaction of Pine, Willow, and Arundo to Improve Fuel Characteristics</vt:lpstr>
      <vt:lpstr>Why Should We Pursue Alternative Fuel Sources?</vt:lpstr>
      <vt:lpstr>PowerPoint Presentation</vt:lpstr>
      <vt:lpstr>Renewable Standards in Louisiana</vt:lpstr>
      <vt:lpstr>PowerPoint Presentation</vt:lpstr>
      <vt:lpstr>The Benefits of Torrefaction</vt:lpstr>
      <vt:lpstr>Coal vs. Torrefied Biomass Energy Difference</vt:lpstr>
      <vt:lpstr>Lab Scale Torrefaction Studies</vt:lpstr>
      <vt:lpstr>Properties of Biomass Tested </vt:lpstr>
      <vt:lpstr>PowerPoint Presentation</vt:lpstr>
      <vt:lpstr>Experimental Procedure</vt:lpstr>
      <vt:lpstr>Effect of Temperature on Solid Yield, and Energy Yield for Pine (HHV – 8762, RT-30 mins., Particle Size- #8 mesh) </vt:lpstr>
      <vt:lpstr>Effect of Temperature on Solid Yield, and Energy Yield for Willow (BTU – 8221 RT-30 mins., Particle Size- #8 mesh) </vt:lpstr>
      <vt:lpstr>Effect of Temperature on Solid Yield, and Energy Yield for Arundo (BTU – 7330 RT-30 mins., Particle Size- #8 mesh) </vt:lpstr>
      <vt:lpstr>Variation of Solid Yield, and Energy Yield with Biomass Type at 270oC.(RT-30 mins., Particle Size- #8 mesh) </vt:lpstr>
      <vt:lpstr>Effect of Residence Time on Solid Yield and Energy Yield for Arundo. (Temp.- 250oC., Particle Size- #8 mesh) </vt:lpstr>
      <vt:lpstr>Hardgrove Grindability Index Calibration</vt:lpstr>
      <vt:lpstr>Grindability Index of Torrefied Biomass at Different Temperatures (RT- 30 min., Particle Size- #8 mesh) </vt:lpstr>
      <vt:lpstr>Conclusions</vt:lpstr>
      <vt:lpstr>Conclusions </vt:lpstr>
      <vt:lpstr>Acknowledgements</vt:lpstr>
    </vt:vector>
  </TitlesOfParts>
  <Company>University of Louisiana at Lafayette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Torrefaction Process</dc:title>
  <dc:creator>Aucoin Philip S</dc:creator>
  <cp:lastModifiedBy>Aucoin Philip S</cp:lastModifiedBy>
  <cp:revision>63</cp:revision>
  <dcterms:created xsi:type="dcterms:W3CDTF">2011-10-11T05:33:37Z</dcterms:created>
  <dcterms:modified xsi:type="dcterms:W3CDTF">2011-11-12T09:52:05Z</dcterms:modified>
</cp:coreProperties>
</file>