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A120A6-45F9-452B-8AF5-4A60B3BF1F8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B70D31-384B-46C4-AFF9-CE74BCF3B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952" y="1905000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The Price of Education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305800" cy="2819400"/>
          </a:xfrm>
        </p:spPr>
        <p:txBody>
          <a:bodyPr/>
          <a:lstStyle/>
          <a:p>
            <a:pPr indent="0" algn="ctr">
              <a:buNone/>
            </a:pPr>
            <a:r>
              <a:rPr lang="en-US" dirty="0" smtClean="0"/>
              <a:t>The act of basing teacher pay on their students’ performance will have resounding negative effects on the students, teachers, the education system, and American society as a whole.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800" dirty="0" smtClean="0"/>
              <a:t>Effects on Students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 smtClean="0"/>
              <a:t>Emphasis on standardized tests by teachers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800" dirty="0" smtClean="0"/>
              <a:t>Increased pressure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800" dirty="0" smtClean="0"/>
              <a:t>Unrealistic expectations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800" dirty="0" smtClean="0"/>
              <a:t>Not prepared for college and the real world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800" dirty="0" smtClean="0"/>
              <a:t>Fewer scholarships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Effects on Teachers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Poor teachers will profit from the accomplishments of predecessors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800" dirty="0" smtClean="0"/>
              <a:t>Strong teachers will be penalized by the shortcomings of predecessors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800" dirty="0" smtClean="0"/>
              <a:t>Penalized for rampant student apathy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Education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Payment system makes education look less appealing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800" dirty="0" smtClean="0"/>
              <a:t>Fewer elementary, middle, and high school teachers lead to shortage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800" dirty="0" smtClean="0"/>
              <a:t>Decline in the quality of education as a whole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</TotalTime>
  <Words>118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The Price of Education</vt:lpstr>
      <vt:lpstr>Slide 2</vt:lpstr>
      <vt:lpstr>Effects on Students </vt:lpstr>
      <vt:lpstr>Effects on Teachers </vt:lpstr>
      <vt:lpstr>The Education System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Price of Education</dc:title>
  <dc:creator>Culpepper</dc:creator>
  <cp:lastModifiedBy>Culpepper</cp:lastModifiedBy>
  <cp:revision>5</cp:revision>
  <dcterms:created xsi:type="dcterms:W3CDTF">2012-04-19T02:04:23Z</dcterms:created>
  <dcterms:modified xsi:type="dcterms:W3CDTF">2012-04-19T02:51:44Z</dcterms:modified>
</cp:coreProperties>
</file>