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8404800" cy="32004000"/>
  <p:notesSz cx="9144000" cy="6858000"/>
  <p:defaultTextStyle>
    <a:defPPr>
      <a:defRPr lang="en-US"/>
    </a:defPPr>
    <a:lvl1pPr marL="0" algn="l" defTabSz="4023360" rtl="0" eaLnBrk="1" latinLnBrk="0" hangingPunct="1">
      <a:defRPr sz="7900" kern="1200">
        <a:solidFill>
          <a:schemeClr val="tx1"/>
        </a:solidFill>
        <a:latin typeface="+mn-lt"/>
        <a:ea typeface="+mn-ea"/>
        <a:cs typeface="+mn-cs"/>
      </a:defRPr>
    </a:lvl1pPr>
    <a:lvl2pPr marL="2011680" algn="l" defTabSz="4023360" rtl="0" eaLnBrk="1" latinLnBrk="0" hangingPunct="1">
      <a:defRPr sz="7900" kern="1200">
        <a:solidFill>
          <a:schemeClr val="tx1"/>
        </a:solidFill>
        <a:latin typeface="+mn-lt"/>
        <a:ea typeface="+mn-ea"/>
        <a:cs typeface="+mn-cs"/>
      </a:defRPr>
    </a:lvl2pPr>
    <a:lvl3pPr marL="4023360" algn="l" defTabSz="4023360" rtl="0" eaLnBrk="1" latinLnBrk="0" hangingPunct="1">
      <a:defRPr sz="7900" kern="1200">
        <a:solidFill>
          <a:schemeClr val="tx1"/>
        </a:solidFill>
        <a:latin typeface="+mn-lt"/>
        <a:ea typeface="+mn-ea"/>
        <a:cs typeface="+mn-cs"/>
      </a:defRPr>
    </a:lvl3pPr>
    <a:lvl4pPr marL="6035040" algn="l" defTabSz="4023360" rtl="0" eaLnBrk="1" latinLnBrk="0" hangingPunct="1">
      <a:defRPr sz="7900" kern="1200">
        <a:solidFill>
          <a:schemeClr val="tx1"/>
        </a:solidFill>
        <a:latin typeface="+mn-lt"/>
        <a:ea typeface="+mn-ea"/>
        <a:cs typeface="+mn-cs"/>
      </a:defRPr>
    </a:lvl4pPr>
    <a:lvl5pPr marL="8046720" algn="l" defTabSz="4023360" rtl="0" eaLnBrk="1" latinLnBrk="0" hangingPunct="1">
      <a:defRPr sz="7900" kern="1200">
        <a:solidFill>
          <a:schemeClr val="tx1"/>
        </a:solidFill>
        <a:latin typeface="+mn-lt"/>
        <a:ea typeface="+mn-ea"/>
        <a:cs typeface="+mn-cs"/>
      </a:defRPr>
    </a:lvl5pPr>
    <a:lvl6pPr marL="10058400" algn="l" defTabSz="4023360" rtl="0" eaLnBrk="1" latinLnBrk="0" hangingPunct="1">
      <a:defRPr sz="7900" kern="1200">
        <a:solidFill>
          <a:schemeClr val="tx1"/>
        </a:solidFill>
        <a:latin typeface="+mn-lt"/>
        <a:ea typeface="+mn-ea"/>
        <a:cs typeface="+mn-cs"/>
      </a:defRPr>
    </a:lvl6pPr>
    <a:lvl7pPr marL="12070080" algn="l" defTabSz="4023360" rtl="0" eaLnBrk="1" latinLnBrk="0" hangingPunct="1">
      <a:defRPr sz="7900" kern="1200">
        <a:solidFill>
          <a:schemeClr val="tx1"/>
        </a:solidFill>
        <a:latin typeface="+mn-lt"/>
        <a:ea typeface="+mn-ea"/>
        <a:cs typeface="+mn-cs"/>
      </a:defRPr>
    </a:lvl7pPr>
    <a:lvl8pPr marL="14081760" algn="l" defTabSz="4023360" rtl="0" eaLnBrk="1" latinLnBrk="0" hangingPunct="1">
      <a:defRPr sz="7900" kern="1200">
        <a:solidFill>
          <a:schemeClr val="tx1"/>
        </a:solidFill>
        <a:latin typeface="+mn-lt"/>
        <a:ea typeface="+mn-ea"/>
        <a:cs typeface="+mn-cs"/>
      </a:defRPr>
    </a:lvl8pPr>
    <a:lvl9pPr marL="16093440" algn="l" defTabSz="4023360" rtl="0" eaLnBrk="1" latinLnBrk="0" hangingPunct="1">
      <a:defRPr sz="7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190" autoAdjust="0"/>
  </p:normalViewPr>
  <p:slideViewPr>
    <p:cSldViewPr>
      <p:cViewPr>
        <p:scale>
          <a:sx n="33" d="100"/>
          <a:sy n="33" d="100"/>
        </p:scale>
        <p:origin x="0" y="48"/>
      </p:cViewPr>
      <p:guideLst>
        <p:guide orient="horz" pos="10080"/>
        <p:guide pos="1209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987D3548-68FD-40D7-B276-73346B2B80C8}" type="datetimeFigureOut">
              <a:rPr lang="en-US" smtClean="0"/>
              <a:pPr/>
              <a:t>4/23/2012</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5229960E-FE20-4076-BD62-579536A445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C3C0B67-4E54-4E8B-B8EE-322A01C7CFAF}" type="datetimeFigureOut">
              <a:rPr lang="en-US" smtClean="0"/>
              <a:pPr/>
              <a:t>4/23/2012</a:t>
            </a:fld>
            <a:endParaRPr lang="en-US"/>
          </a:p>
        </p:txBody>
      </p:sp>
      <p:sp>
        <p:nvSpPr>
          <p:cNvPr id="4" name="Slide Image Placeholder 3"/>
          <p:cNvSpPr>
            <a:spLocks noGrp="1" noRot="1" noChangeAspect="1"/>
          </p:cNvSpPr>
          <p:nvPr>
            <p:ph type="sldImg" idx="2"/>
          </p:nvPr>
        </p:nvSpPr>
        <p:spPr>
          <a:xfrm>
            <a:off x="3028950" y="514350"/>
            <a:ext cx="30861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CC4780A-FC34-4D5D-9BDD-331F2CBD81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023360" rtl="0" eaLnBrk="1" latinLnBrk="0" hangingPunct="1">
      <a:defRPr sz="5300" kern="1200">
        <a:solidFill>
          <a:schemeClr val="tx1"/>
        </a:solidFill>
        <a:latin typeface="+mn-lt"/>
        <a:ea typeface="+mn-ea"/>
        <a:cs typeface="+mn-cs"/>
      </a:defRPr>
    </a:lvl1pPr>
    <a:lvl2pPr marL="2011680" algn="l" defTabSz="4023360" rtl="0" eaLnBrk="1" latinLnBrk="0" hangingPunct="1">
      <a:defRPr sz="5300" kern="1200">
        <a:solidFill>
          <a:schemeClr val="tx1"/>
        </a:solidFill>
        <a:latin typeface="+mn-lt"/>
        <a:ea typeface="+mn-ea"/>
        <a:cs typeface="+mn-cs"/>
      </a:defRPr>
    </a:lvl2pPr>
    <a:lvl3pPr marL="4023360" algn="l" defTabSz="4023360" rtl="0" eaLnBrk="1" latinLnBrk="0" hangingPunct="1">
      <a:defRPr sz="5300" kern="1200">
        <a:solidFill>
          <a:schemeClr val="tx1"/>
        </a:solidFill>
        <a:latin typeface="+mn-lt"/>
        <a:ea typeface="+mn-ea"/>
        <a:cs typeface="+mn-cs"/>
      </a:defRPr>
    </a:lvl3pPr>
    <a:lvl4pPr marL="6035040" algn="l" defTabSz="4023360" rtl="0" eaLnBrk="1" latinLnBrk="0" hangingPunct="1">
      <a:defRPr sz="5300" kern="1200">
        <a:solidFill>
          <a:schemeClr val="tx1"/>
        </a:solidFill>
        <a:latin typeface="+mn-lt"/>
        <a:ea typeface="+mn-ea"/>
        <a:cs typeface="+mn-cs"/>
      </a:defRPr>
    </a:lvl4pPr>
    <a:lvl5pPr marL="8046720" algn="l" defTabSz="4023360" rtl="0" eaLnBrk="1" latinLnBrk="0" hangingPunct="1">
      <a:defRPr sz="5300" kern="1200">
        <a:solidFill>
          <a:schemeClr val="tx1"/>
        </a:solidFill>
        <a:latin typeface="+mn-lt"/>
        <a:ea typeface="+mn-ea"/>
        <a:cs typeface="+mn-cs"/>
      </a:defRPr>
    </a:lvl5pPr>
    <a:lvl6pPr marL="10058400" algn="l" defTabSz="4023360" rtl="0" eaLnBrk="1" latinLnBrk="0" hangingPunct="1">
      <a:defRPr sz="5300" kern="1200">
        <a:solidFill>
          <a:schemeClr val="tx1"/>
        </a:solidFill>
        <a:latin typeface="+mn-lt"/>
        <a:ea typeface="+mn-ea"/>
        <a:cs typeface="+mn-cs"/>
      </a:defRPr>
    </a:lvl6pPr>
    <a:lvl7pPr marL="12070080" algn="l" defTabSz="4023360" rtl="0" eaLnBrk="1" latinLnBrk="0" hangingPunct="1">
      <a:defRPr sz="5300" kern="1200">
        <a:solidFill>
          <a:schemeClr val="tx1"/>
        </a:solidFill>
        <a:latin typeface="+mn-lt"/>
        <a:ea typeface="+mn-ea"/>
        <a:cs typeface="+mn-cs"/>
      </a:defRPr>
    </a:lvl7pPr>
    <a:lvl8pPr marL="14081760" algn="l" defTabSz="4023360" rtl="0" eaLnBrk="1" latinLnBrk="0" hangingPunct="1">
      <a:defRPr sz="5300" kern="1200">
        <a:solidFill>
          <a:schemeClr val="tx1"/>
        </a:solidFill>
        <a:latin typeface="+mn-lt"/>
        <a:ea typeface="+mn-ea"/>
        <a:cs typeface="+mn-cs"/>
      </a:defRPr>
    </a:lvl8pPr>
    <a:lvl9pPr marL="16093440" algn="l" defTabSz="4023360" rtl="0" eaLnBrk="1" latinLnBrk="0" hangingPunct="1">
      <a:defRPr sz="5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C4780A-FC34-4D5D-9BDD-331F2CBD815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9941986"/>
            <a:ext cx="32644080" cy="6860117"/>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720" y="18135600"/>
            <a:ext cx="26883360" cy="8178800"/>
          </a:xfrm>
        </p:spPr>
        <p:txBody>
          <a:bodyPr/>
          <a:lstStyle>
            <a:lvl1pPr marL="0" indent="0" algn="ctr">
              <a:buNone/>
              <a:defRPr>
                <a:solidFill>
                  <a:schemeClr val="tx1">
                    <a:tint val="75000"/>
                  </a:schemeClr>
                </a:solidFill>
              </a:defRPr>
            </a:lvl1pPr>
            <a:lvl2pPr marL="2011680" indent="0" algn="ctr">
              <a:buNone/>
              <a:defRPr>
                <a:solidFill>
                  <a:schemeClr val="tx1">
                    <a:tint val="75000"/>
                  </a:schemeClr>
                </a:solidFill>
              </a:defRPr>
            </a:lvl2pPr>
            <a:lvl3pPr marL="4023360" indent="0" algn="ctr">
              <a:buNone/>
              <a:defRPr>
                <a:solidFill>
                  <a:schemeClr val="tx1">
                    <a:tint val="75000"/>
                  </a:schemeClr>
                </a:solidFill>
              </a:defRPr>
            </a:lvl3pPr>
            <a:lvl4pPr marL="6035040" indent="0" algn="ctr">
              <a:buNone/>
              <a:defRPr>
                <a:solidFill>
                  <a:schemeClr val="tx1">
                    <a:tint val="75000"/>
                  </a:schemeClr>
                </a:solidFill>
              </a:defRPr>
            </a:lvl4pPr>
            <a:lvl5pPr marL="8046720" indent="0" algn="ctr">
              <a:buNone/>
              <a:defRPr>
                <a:solidFill>
                  <a:schemeClr val="tx1">
                    <a:tint val="75000"/>
                  </a:schemeClr>
                </a:solidFill>
              </a:defRPr>
            </a:lvl5pPr>
            <a:lvl6pPr marL="10058400" indent="0" algn="ctr">
              <a:buNone/>
              <a:defRPr>
                <a:solidFill>
                  <a:schemeClr val="tx1">
                    <a:tint val="75000"/>
                  </a:schemeClr>
                </a:solidFill>
              </a:defRPr>
            </a:lvl6pPr>
            <a:lvl7pPr marL="12070080" indent="0" algn="ctr">
              <a:buNone/>
              <a:defRPr>
                <a:solidFill>
                  <a:schemeClr val="tx1">
                    <a:tint val="75000"/>
                  </a:schemeClr>
                </a:solidFill>
              </a:defRPr>
            </a:lvl7pPr>
            <a:lvl8pPr marL="14081760" indent="0" algn="ctr">
              <a:buNone/>
              <a:defRPr>
                <a:solidFill>
                  <a:schemeClr val="tx1">
                    <a:tint val="75000"/>
                  </a:schemeClr>
                </a:solidFill>
              </a:defRPr>
            </a:lvl8pPr>
            <a:lvl9pPr marL="1609344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281646"/>
            <a:ext cx="8641080" cy="2730711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240" y="1281646"/>
            <a:ext cx="25283160" cy="27307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5" y="20565536"/>
            <a:ext cx="32644080" cy="6356350"/>
          </a:xfrm>
        </p:spPr>
        <p:txBody>
          <a:bodyPr anchor="t"/>
          <a:lstStyle>
            <a:lvl1pPr algn="l">
              <a:defRPr sz="176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5" y="13564663"/>
            <a:ext cx="32644080" cy="7000873"/>
          </a:xfrm>
        </p:spPr>
        <p:txBody>
          <a:bodyPr anchor="b"/>
          <a:lstStyle>
            <a:lvl1pPr marL="0" indent="0">
              <a:buNone/>
              <a:defRPr sz="8800">
                <a:solidFill>
                  <a:schemeClr val="tx1">
                    <a:tint val="75000"/>
                  </a:schemeClr>
                </a:solidFill>
              </a:defRPr>
            </a:lvl1pPr>
            <a:lvl2pPr marL="2011680" indent="0">
              <a:buNone/>
              <a:defRPr sz="7900">
                <a:solidFill>
                  <a:schemeClr val="tx1">
                    <a:tint val="75000"/>
                  </a:schemeClr>
                </a:solidFill>
              </a:defRPr>
            </a:lvl2pPr>
            <a:lvl3pPr marL="4023360" indent="0">
              <a:buNone/>
              <a:defRPr sz="7000">
                <a:solidFill>
                  <a:schemeClr val="tx1">
                    <a:tint val="75000"/>
                  </a:schemeClr>
                </a:solidFill>
              </a:defRPr>
            </a:lvl3pPr>
            <a:lvl4pPr marL="6035040" indent="0">
              <a:buNone/>
              <a:defRPr sz="6200">
                <a:solidFill>
                  <a:schemeClr val="tx1">
                    <a:tint val="75000"/>
                  </a:schemeClr>
                </a:solidFill>
              </a:defRPr>
            </a:lvl4pPr>
            <a:lvl5pPr marL="8046720" indent="0">
              <a:buNone/>
              <a:defRPr sz="6200">
                <a:solidFill>
                  <a:schemeClr val="tx1">
                    <a:tint val="75000"/>
                  </a:schemeClr>
                </a:solidFill>
              </a:defRPr>
            </a:lvl5pPr>
            <a:lvl6pPr marL="10058400" indent="0">
              <a:buNone/>
              <a:defRPr sz="6200">
                <a:solidFill>
                  <a:schemeClr val="tx1">
                    <a:tint val="75000"/>
                  </a:schemeClr>
                </a:solidFill>
              </a:defRPr>
            </a:lvl6pPr>
            <a:lvl7pPr marL="12070080" indent="0">
              <a:buNone/>
              <a:defRPr sz="6200">
                <a:solidFill>
                  <a:schemeClr val="tx1">
                    <a:tint val="75000"/>
                  </a:schemeClr>
                </a:solidFill>
              </a:defRPr>
            </a:lvl7pPr>
            <a:lvl8pPr marL="14081760" indent="0">
              <a:buNone/>
              <a:defRPr sz="6200">
                <a:solidFill>
                  <a:schemeClr val="tx1">
                    <a:tint val="75000"/>
                  </a:schemeClr>
                </a:solidFill>
              </a:defRPr>
            </a:lvl8pPr>
            <a:lvl9pPr marL="16093440" indent="0">
              <a:buNone/>
              <a:defRPr sz="6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240" y="7467602"/>
            <a:ext cx="16962120" cy="21121161"/>
          </a:xfrm>
        </p:spPr>
        <p:txBody>
          <a:bodyPr/>
          <a:lstStyle>
            <a:lvl1pPr>
              <a:defRPr sz="12300"/>
            </a:lvl1pPr>
            <a:lvl2pPr>
              <a:defRPr sz="10600"/>
            </a:lvl2pPr>
            <a:lvl3pPr>
              <a:defRPr sz="8800"/>
            </a:lvl3pPr>
            <a:lvl4pPr>
              <a:defRPr sz="7900"/>
            </a:lvl4pPr>
            <a:lvl5pPr>
              <a:defRPr sz="7900"/>
            </a:lvl5pPr>
            <a:lvl6pPr>
              <a:defRPr sz="7900"/>
            </a:lvl6pPr>
            <a:lvl7pPr>
              <a:defRPr sz="7900"/>
            </a:lvl7pPr>
            <a:lvl8pPr>
              <a:defRPr sz="7900"/>
            </a:lvl8pPr>
            <a:lvl9pPr>
              <a:defRPr sz="7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522440" y="7467602"/>
            <a:ext cx="16962120" cy="21121161"/>
          </a:xfrm>
        </p:spPr>
        <p:txBody>
          <a:bodyPr/>
          <a:lstStyle>
            <a:lvl1pPr>
              <a:defRPr sz="12300"/>
            </a:lvl1pPr>
            <a:lvl2pPr>
              <a:defRPr sz="10600"/>
            </a:lvl2pPr>
            <a:lvl3pPr>
              <a:defRPr sz="8800"/>
            </a:lvl3pPr>
            <a:lvl4pPr>
              <a:defRPr sz="7900"/>
            </a:lvl4pPr>
            <a:lvl5pPr>
              <a:defRPr sz="7900"/>
            </a:lvl5pPr>
            <a:lvl6pPr>
              <a:defRPr sz="7900"/>
            </a:lvl6pPr>
            <a:lvl7pPr>
              <a:defRPr sz="7900"/>
            </a:lvl7pPr>
            <a:lvl8pPr>
              <a:defRPr sz="7900"/>
            </a:lvl8pPr>
            <a:lvl9pPr>
              <a:defRPr sz="7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240" y="7163861"/>
            <a:ext cx="16968790" cy="2985556"/>
          </a:xfrm>
        </p:spPr>
        <p:txBody>
          <a:bodyPr anchor="b"/>
          <a:lstStyle>
            <a:lvl1pPr marL="0" indent="0">
              <a:buNone/>
              <a:defRPr sz="10600" b="1"/>
            </a:lvl1pPr>
            <a:lvl2pPr marL="2011680" indent="0">
              <a:buNone/>
              <a:defRPr sz="8800" b="1"/>
            </a:lvl2pPr>
            <a:lvl3pPr marL="4023360" indent="0">
              <a:buNone/>
              <a:defRPr sz="7900" b="1"/>
            </a:lvl3pPr>
            <a:lvl4pPr marL="6035040" indent="0">
              <a:buNone/>
              <a:defRPr sz="7000" b="1"/>
            </a:lvl4pPr>
            <a:lvl5pPr marL="8046720" indent="0">
              <a:buNone/>
              <a:defRPr sz="7000" b="1"/>
            </a:lvl5pPr>
            <a:lvl6pPr marL="10058400" indent="0">
              <a:buNone/>
              <a:defRPr sz="7000" b="1"/>
            </a:lvl6pPr>
            <a:lvl7pPr marL="12070080" indent="0">
              <a:buNone/>
              <a:defRPr sz="7000" b="1"/>
            </a:lvl7pPr>
            <a:lvl8pPr marL="14081760" indent="0">
              <a:buNone/>
              <a:defRPr sz="7000" b="1"/>
            </a:lvl8pPr>
            <a:lvl9pPr marL="16093440" indent="0">
              <a:buNone/>
              <a:defRPr sz="7000" b="1"/>
            </a:lvl9pPr>
          </a:lstStyle>
          <a:p>
            <a:pPr lvl="0"/>
            <a:r>
              <a:rPr lang="en-US" smtClean="0"/>
              <a:t>Click to edit Master text styles</a:t>
            </a:r>
          </a:p>
        </p:txBody>
      </p:sp>
      <p:sp>
        <p:nvSpPr>
          <p:cNvPr id="4" name="Content Placeholder 3"/>
          <p:cNvSpPr>
            <a:spLocks noGrp="1"/>
          </p:cNvSpPr>
          <p:nvPr>
            <p:ph sz="half" idx="2"/>
          </p:nvPr>
        </p:nvSpPr>
        <p:spPr>
          <a:xfrm>
            <a:off x="1920240" y="10149417"/>
            <a:ext cx="16968790" cy="18439344"/>
          </a:xfrm>
        </p:spPr>
        <p:txBody>
          <a:bodyPr/>
          <a:lstStyle>
            <a:lvl1pPr>
              <a:defRPr sz="10600"/>
            </a:lvl1pPr>
            <a:lvl2pPr>
              <a:defRPr sz="8800"/>
            </a:lvl2pPr>
            <a:lvl3pPr>
              <a:defRPr sz="7900"/>
            </a:lvl3pPr>
            <a:lvl4pPr>
              <a:defRPr sz="7000"/>
            </a:lvl4pPr>
            <a:lvl5pPr>
              <a:defRPr sz="7000"/>
            </a:lvl5pPr>
            <a:lvl6pPr>
              <a:defRPr sz="7000"/>
            </a:lvl6pPr>
            <a:lvl7pPr>
              <a:defRPr sz="7000"/>
            </a:lvl7pPr>
            <a:lvl8pPr>
              <a:defRPr sz="7000"/>
            </a:lvl8pPr>
            <a:lvl9pPr>
              <a:defRPr sz="7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107" y="7163861"/>
            <a:ext cx="16975455" cy="2985556"/>
          </a:xfrm>
        </p:spPr>
        <p:txBody>
          <a:bodyPr anchor="b"/>
          <a:lstStyle>
            <a:lvl1pPr marL="0" indent="0">
              <a:buNone/>
              <a:defRPr sz="10600" b="1"/>
            </a:lvl1pPr>
            <a:lvl2pPr marL="2011680" indent="0">
              <a:buNone/>
              <a:defRPr sz="8800" b="1"/>
            </a:lvl2pPr>
            <a:lvl3pPr marL="4023360" indent="0">
              <a:buNone/>
              <a:defRPr sz="7900" b="1"/>
            </a:lvl3pPr>
            <a:lvl4pPr marL="6035040" indent="0">
              <a:buNone/>
              <a:defRPr sz="7000" b="1"/>
            </a:lvl4pPr>
            <a:lvl5pPr marL="8046720" indent="0">
              <a:buNone/>
              <a:defRPr sz="7000" b="1"/>
            </a:lvl5pPr>
            <a:lvl6pPr marL="10058400" indent="0">
              <a:buNone/>
              <a:defRPr sz="7000" b="1"/>
            </a:lvl6pPr>
            <a:lvl7pPr marL="12070080" indent="0">
              <a:buNone/>
              <a:defRPr sz="7000" b="1"/>
            </a:lvl7pPr>
            <a:lvl8pPr marL="14081760" indent="0">
              <a:buNone/>
              <a:defRPr sz="7000" b="1"/>
            </a:lvl8pPr>
            <a:lvl9pPr marL="16093440" indent="0">
              <a:buNone/>
              <a:defRPr sz="7000" b="1"/>
            </a:lvl9pPr>
          </a:lstStyle>
          <a:p>
            <a:pPr lvl="0"/>
            <a:r>
              <a:rPr lang="en-US" smtClean="0"/>
              <a:t>Click to edit Master text styles</a:t>
            </a:r>
          </a:p>
        </p:txBody>
      </p:sp>
      <p:sp>
        <p:nvSpPr>
          <p:cNvPr id="6" name="Content Placeholder 5"/>
          <p:cNvSpPr>
            <a:spLocks noGrp="1"/>
          </p:cNvSpPr>
          <p:nvPr>
            <p:ph sz="quarter" idx="4"/>
          </p:nvPr>
        </p:nvSpPr>
        <p:spPr>
          <a:xfrm>
            <a:off x="19509107" y="10149417"/>
            <a:ext cx="16975455" cy="18439344"/>
          </a:xfrm>
        </p:spPr>
        <p:txBody>
          <a:bodyPr/>
          <a:lstStyle>
            <a:lvl1pPr>
              <a:defRPr sz="10600"/>
            </a:lvl1pPr>
            <a:lvl2pPr>
              <a:defRPr sz="8800"/>
            </a:lvl2pPr>
            <a:lvl3pPr>
              <a:defRPr sz="7900"/>
            </a:lvl3pPr>
            <a:lvl4pPr>
              <a:defRPr sz="7000"/>
            </a:lvl4pPr>
            <a:lvl5pPr>
              <a:defRPr sz="7000"/>
            </a:lvl5pPr>
            <a:lvl6pPr>
              <a:defRPr sz="7000"/>
            </a:lvl6pPr>
            <a:lvl7pPr>
              <a:defRPr sz="7000"/>
            </a:lvl7pPr>
            <a:lvl8pPr>
              <a:defRPr sz="7000"/>
            </a:lvl8pPr>
            <a:lvl9pPr>
              <a:defRPr sz="7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2" y="1274233"/>
            <a:ext cx="12634915" cy="5422900"/>
          </a:xfrm>
        </p:spPr>
        <p:txBody>
          <a:bodyPr anchor="b"/>
          <a:lstStyle>
            <a:lvl1pPr algn="l">
              <a:defRPr sz="8800" b="1"/>
            </a:lvl1pPr>
          </a:lstStyle>
          <a:p>
            <a:r>
              <a:rPr lang="en-US" smtClean="0"/>
              <a:t>Click to edit Master title style</a:t>
            </a:r>
            <a:endParaRPr lang="en-US"/>
          </a:p>
        </p:txBody>
      </p:sp>
      <p:sp>
        <p:nvSpPr>
          <p:cNvPr id="3" name="Content Placeholder 2"/>
          <p:cNvSpPr>
            <a:spLocks noGrp="1"/>
          </p:cNvSpPr>
          <p:nvPr>
            <p:ph idx="1"/>
          </p:nvPr>
        </p:nvSpPr>
        <p:spPr>
          <a:xfrm>
            <a:off x="15015210" y="1274236"/>
            <a:ext cx="21469350" cy="27314527"/>
          </a:xfrm>
        </p:spPr>
        <p:txBody>
          <a:bodyPr/>
          <a:lstStyle>
            <a:lvl1pPr>
              <a:defRPr sz="14100"/>
            </a:lvl1pPr>
            <a:lvl2pPr>
              <a:defRPr sz="12300"/>
            </a:lvl2pPr>
            <a:lvl3pPr>
              <a:defRPr sz="106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242" y="6697136"/>
            <a:ext cx="12634915" cy="21891627"/>
          </a:xfrm>
        </p:spPr>
        <p:txBody>
          <a:bodyPr/>
          <a:lstStyle>
            <a:lvl1pPr marL="0" indent="0">
              <a:buNone/>
              <a:defRPr sz="6200"/>
            </a:lvl1pPr>
            <a:lvl2pPr marL="2011680" indent="0">
              <a:buNone/>
              <a:defRPr sz="5300"/>
            </a:lvl2pPr>
            <a:lvl3pPr marL="4023360" indent="0">
              <a:buNone/>
              <a:defRPr sz="4400"/>
            </a:lvl3pPr>
            <a:lvl4pPr marL="6035040" indent="0">
              <a:buNone/>
              <a:defRPr sz="4000"/>
            </a:lvl4pPr>
            <a:lvl5pPr marL="8046720" indent="0">
              <a:buNone/>
              <a:defRPr sz="4000"/>
            </a:lvl5pPr>
            <a:lvl6pPr marL="10058400" indent="0">
              <a:buNone/>
              <a:defRPr sz="4000"/>
            </a:lvl6pPr>
            <a:lvl7pPr marL="12070080" indent="0">
              <a:buNone/>
              <a:defRPr sz="4000"/>
            </a:lvl7pPr>
            <a:lvl8pPr marL="14081760" indent="0">
              <a:buNone/>
              <a:defRPr sz="4000"/>
            </a:lvl8pPr>
            <a:lvl9pPr marL="16093440" indent="0">
              <a:buNone/>
              <a:defRPr sz="4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22402800"/>
            <a:ext cx="23042880" cy="2644777"/>
          </a:xfrm>
        </p:spPr>
        <p:txBody>
          <a:bodyPr anchor="b"/>
          <a:lstStyle>
            <a:lvl1pPr algn="l">
              <a:defRPr sz="8800" b="1"/>
            </a:lvl1pPr>
          </a:lstStyle>
          <a:p>
            <a:r>
              <a:rPr lang="en-US" smtClean="0"/>
              <a:t>Click to edit Master title style</a:t>
            </a:r>
            <a:endParaRPr lang="en-US"/>
          </a:p>
        </p:txBody>
      </p:sp>
      <p:sp>
        <p:nvSpPr>
          <p:cNvPr id="3" name="Picture Placeholder 2"/>
          <p:cNvSpPr>
            <a:spLocks noGrp="1"/>
          </p:cNvSpPr>
          <p:nvPr>
            <p:ph type="pic" idx="1"/>
          </p:nvPr>
        </p:nvSpPr>
        <p:spPr>
          <a:xfrm>
            <a:off x="7527610" y="2859617"/>
            <a:ext cx="23042880" cy="19202400"/>
          </a:xfrm>
        </p:spPr>
        <p:txBody>
          <a:bodyPr/>
          <a:lstStyle>
            <a:lvl1pPr marL="0" indent="0">
              <a:buNone/>
              <a:defRPr sz="14100"/>
            </a:lvl1pPr>
            <a:lvl2pPr marL="2011680" indent="0">
              <a:buNone/>
              <a:defRPr sz="12300"/>
            </a:lvl2pPr>
            <a:lvl3pPr marL="4023360" indent="0">
              <a:buNone/>
              <a:defRPr sz="1060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endParaRPr lang="en-US"/>
          </a:p>
        </p:txBody>
      </p:sp>
      <p:sp>
        <p:nvSpPr>
          <p:cNvPr id="4" name="Text Placeholder 3"/>
          <p:cNvSpPr>
            <a:spLocks noGrp="1"/>
          </p:cNvSpPr>
          <p:nvPr>
            <p:ph type="body" sz="half" idx="2"/>
          </p:nvPr>
        </p:nvSpPr>
        <p:spPr>
          <a:xfrm>
            <a:off x="7527610" y="25047577"/>
            <a:ext cx="23042880" cy="3756023"/>
          </a:xfrm>
        </p:spPr>
        <p:txBody>
          <a:bodyPr/>
          <a:lstStyle>
            <a:lvl1pPr marL="0" indent="0">
              <a:buNone/>
              <a:defRPr sz="6200"/>
            </a:lvl1pPr>
            <a:lvl2pPr marL="2011680" indent="0">
              <a:buNone/>
              <a:defRPr sz="5300"/>
            </a:lvl2pPr>
            <a:lvl3pPr marL="4023360" indent="0">
              <a:buNone/>
              <a:defRPr sz="4400"/>
            </a:lvl3pPr>
            <a:lvl4pPr marL="6035040" indent="0">
              <a:buNone/>
              <a:defRPr sz="4000"/>
            </a:lvl4pPr>
            <a:lvl5pPr marL="8046720" indent="0">
              <a:buNone/>
              <a:defRPr sz="4000"/>
            </a:lvl5pPr>
            <a:lvl6pPr marL="10058400" indent="0">
              <a:buNone/>
              <a:defRPr sz="4000"/>
            </a:lvl6pPr>
            <a:lvl7pPr marL="12070080" indent="0">
              <a:buNone/>
              <a:defRPr sz="4000"/>
            </a:lvl7pPr>
            <a:lvl8pPr marL="14081760" indent="0">
              <a:buNone/>
              <a:defRPr sz="4000"/>
            </a:lvl8pPr>
            <a:lvl9pPr marL="16093440" indent="0">
              <a:buNone/>
              <a:defRPr sz="4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1281644"/>
            <a:ext cx="34564320" cy="5334000"/>
          </a:xfrm>
          <a:prstGeom prst="rect">
            <a:avLst/>
          </a:prstGeom>
        </p:spPr>
        <p:txBody>
          <a:bodyPr vert="horz" lIns="402336" tIns="201168" rIns="402336" bIns="20116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920240" y="7467602"/>
            <a:ext cx="34564320" cy="21121161"/>
          </a:xfrm>
          <a:prstGeom prst="rect">
            <a:avLst/>
          </a:prstGeom>
        </p:spPr>
        <p:txBody>
          <a:bodyPr vert="horz" lIns="402336" tIns="201168" rIns="402336" bIns="20116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920240" y="29662969"/>
            <a:ext cx="8961120" cy="1703917"/>
          </a:xfrm>
          <a:prstGeom prst="rect">
            <a:avLst/>
          </a:prstGeom>
        </p:spPr>
        <p:txBody>
          <a:bodyPr vert="horz" lIns="402336" tIns="201168" rIns="402336" bIns="201168" rtlCol="0" anchor="ctr"/>
          <a:lstStyle>
            <a:lvl1pPr algn="l">
              <a:defRPr sz="5300">
                <a:solidFill>
                  <a:schemeClr val="tx1">
                    <a:tint val="75000"/>
                  </a:schemeClr>
                </a:solidFill>
              </a:defRPr>
            </a:lvl1pPr>
          </a:lstStyle>
          <a:p>
            <a:fld id="{1D8BD707-D9CF-40AE-B4C6-C98DA3205C09}" type="datetimeFigureOut">
              <a:rPr lang="en-US" smtClean="0"/>
              <a:pPr/>
              <a:t>4/23/2012</a:t>
            </a:fld>
            <a:endParaRPr lang="en-US"/>
          </a:p>
        </p:txBody>
      </p:sp>
      <p:sp>
        <p:nvSpPr>
          <p:cNvPr id="5" name="Footer Placeholder 4"/>
          <p:cNvSpPr>
            <a:spLocks noGrp="1"/>
          </p:cNvSpPr>
          <p:nvPr>
            <p:ph type="ftr" sz="quarter" idx="3"/>
          </p:nvPr>
        </p:nvSpPr>
        <p:spPr>
          <a:xfrm>
            <a:off x="13121640" y="29662969"/>
            <a:ext cx="12161520" cy="1703917"/>
          </a:xfrm>
          <a:prstGeom prst="rect">
            <a:avLst/>
          </a:prstGeom>
        </p:spPr>
        <p:txBody>
          <a:bodyPr vert="horz" lIns="402336" tIns="201168" rIns="402336" bIns="201168" rtlCol="0" anchor="ctr"/>
          <a:lstStyle>
            <a:lvl1pPr algn="ctr">
              <a:defRPr sz="5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523440" y="29662969"/>
            <a:ext cx="8961120" cy="1703917"/>
          </a:xfrm>
          <a:prstGeom prst="rect">
            <a:avLst/>
          </a:prstGeom>
        </p:spPr>
        <p:txBody>
          <a:bodyPr vert="horz" lIns="402336" tIns="201168" rIns="402336" bIns="201168" rtlCol="0" anchor="ctr"/>
          <a:lstStyle>
            <a:lvl1pPr algn="r">
              <a:defRPr sz="53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23360" rtl="0" eaLnBrk="1" latinLnBrk="0" hangingPunct="1">
        <a:spcBef>
          <a:spcPct val="0"/>
        </a:spcBef>
        <a:buNone/>
        <a:defRPr sz="19400" kern="1200">
          <a:solidFill>
            <a:schemeClr val="tx1"/>
          </a:solidFill>
          <a:latin typeface="+mj-lt"/>
          <a:ea typeface="+mj-ea"/>
          <a:cs typeface="+mj-cs"/>
        </a:defRPr>
      </a:lvl1pPr>
    </p:titleStyle>
    <p:bodyStyle>
      <a:lvl1pPr marL="1508760" indent="-1508760" algn="l" defTabSz="4023360" rtl="0" eaLnBrk="1" latinLnBrk="0" hangingPunct="1">
        <a:spcBef>
          <a:spcPct val="20000"/>
        </a:spcBef>
        <a:buFont typeface="Arial" pitchFamily="34" charset="0"/>
        <a:buChar char="•"/>
        <a:defRPr sz="14100" kern="1200">
          <a:solidFill>
            <a:schemeClr val="tx1"/>
          </a:solidFill>
          <a:latin typeface="+mn-lt"/>
          <a:ea typeface="+mn-ea"/>
          <a:cs typeface="+mn-cs"/>
        </a:defRPr>
      </a:lvl1pPr>
      <a:lvl2pPr marL="3268980" indent="-1257300" algn="l" defTabSz="4023360" rtl="0" eaLnBrk="1" latinLnBrk="0" hangingPunct="1">
        <a:spcBef>
          <a:spcPct val="20000"/>
        </a:spcBef>
        <a:buFont typeface="Arial" pitchFamily="34" charset="0"/>
        <a:buChar char="–"/>
        <a:defRPr sz="12300" kern="1200">
          <a:solidFill>
            <a:schemeClr val="tx1"/>
          </a:solidFill>
          <a:latin typeface="+mn-lt"/>
          <a:ea typeface="+mn-ea"/>
          <a:cs typeface="+mn-cs"/>
        </a:defRPr>
      </a:lvl2pPr>
      <a:lvl3pPr marL="5029200" indent="-1005840" algn="l" defTabSz="4023360" rtl="0" eaLnBrk="1" latinLnBrk="0" hangingPunct="1">
        <a:spcBef>
          <a:spcPct val="20000"/>
        </a:spcBef>
        <a:buFont typeface="Arial" pitchFamily="34" charset="0"/>
        <a:buChar char="•"/>
        <a:defRPr sz="10600" kern="1200">
          <a:solidFill>
            <a:schemeClr val="tx1"/>
          </a:solidFill>
          <a:latin typeface="+mn-lt"/>
          <a:ea typeface="+mn-ea"/>
          <a:cs typeface="+mn-cs"/>
        </a:defRPr>
      </a:lvl3pPr>
      <a:lvl4pPr marL="7040880" indent="-1005840" algn="l" defTabSz="4023360" rtl="0" eaLnBrk="1" latinLnBrk="0" hangingPunct="1">
        <a:spcBef>
          <a:spcPct val="20000"/>
        </a:spcBef>
        <a:buFont typeface="Arial" pitchFamily="34" charset="0"/>
        <a:buChar char="–"/>
        <a:defRPr sz="8800" kern="1200">
          <a:solidFill>
            <a:schemeClr val="tx1"/>
          </a:solidFill>
          <a:latin typeface="+mn-lt"/>
          <a:ea typeface="+mn-ea"/>
          <a:cs typeface="+mn-cs"/>
        </a:defRPr>
      </a:lvl4pPr>
      <a:lvl5pPr marL="9052560" indent="-1005840" algn="l" defTabSz="4023360" rtl="0" eaLnBrk="1" latinLnBrk="0" hangingPunct="1">
        <a:spcBef>
          <a:spcPct val="20000"/>
        </a:spcBef>
        <a:buFont typeface="Arial" pitchFamily="34" charset="0"/>
        <a:buChar char="»"/>
        <a:defRPr sz="8800" kern="1200">
          <a:solidFill>
            <a:schemeClr val="tx1"/>
          </a:solidFill>
          <a:latin typeface="+mn-lt"/>
          <a:ea typeface="+mn-ea"/>
          <a:cs typeface="+mn-cs"/>
        </a:defRPr>
      </a:lvl5pPr>
      <a:lvl6pPr marL="11064240" indent="-1005840" algn="l" defTabSz="4023360" rtl="0" eaLnBrk="1" latinLnBrk="0" hangingPunct="1">
        <a:spcBef>
          <a:spcPct val="20000"/>
        </a:spcBef>
        <a:buFont typeface="Arial" pitchFamily="34" charset="0"/>
        <a:buChar char="•"/>
        <a:defRPr sz="8800" kern="1200">
          <a:solidFill>
            <a:schemeClr val="tx1"/>
          </a:solidFill>
          <a:latin typeface="+mn-lt"/>
          <a:ea typeface="+mn-ea"/>
          <a:cs typeface="+mn-cs"/>
        </a:defRPr>
      </a:lvl6pPr>
      <a:lvl7pPr marL="13075920" indent="-1005840" algn="l" defTabSz="4023360" rtl="0" eaLnBrk="1" latinLnBrk="0" hangingPunct="1">
        <a:spcBef>
          <a:spcPct val="20000"/>
        </a:spcBef>
        <a:buFont typeface="Arial" pitchFamily="34" charset="0"/>
        <a:buChar char="•"/>
        <a:defRPr sz="8800" kern="1200">
          <a:solidFill>
            <a:schemeClr val="tx1"/>
          </a:solidFill>
          <a:latin typeface="+mn-lt"/>
          <a:ea typeface="+mn-ea"/>
          <a:cs typeface="+mn-cs"/>
        </a:defRPr>
      </a:lvl7pPr>
      <a:lvl8pPr marL="15087600" indent="-1005840" algn="l" defTabSz="4023360" rtl="0" eaLnBrk="1" latinLnBrk="0" hangingPunct="1">
        <a:spcBef>
          <a:spcPct val="20000"/>
        </a:spcBef>
        <a:buFont typeface="Arial" pitchFamily="34" charset="0"/>
        <a:buChar char="•"/>
        <a:defRPr sz="8800" kern="1200">
          <a:solidFill>
            <a:schemeClr val="tx1"/>
          </a:solidFill>
          <a:latin typeface="+mn-lt"/>
          <a:ea typeface="+mn-ea"/>
          <a:cs typeface="+mn-cs"/>
        </a:defRPr>
      </a:lvl8pPr>
      <a:lvl9pPr marL="17099280" indent="-1005840" algn="l" defTabSz="4023360" rtl="0" eaLnBrk="1" latinLnBrk="0" hangingPunct="1">
        <a:spcBef>
          <a:spcPct val="20000"/>
        </a:spcBef>
        <a:buFont typeface="Arial" pitchFamily="34" charset="0"/>
        <a:buChar char="•"/>
        <a:defRPr sz="8800" kern="1200">
          <a:solidFill>
            <a:schemeClr val="tx1"/>
          </a:solidFill>
          <a:latin typeface="+mn-lt"/>
          <a:ea typeface="+mn-ea"/>
          <a:cs typeface="+mn-cs"/>
        </a:defRPr>
      </a:lvl9pPr>
    </p:bodyStyle>
    <p:otherStyle>
      <a:defPPr>
        <a:defRPr lang="en-US"/>
      </a:defPPr>
      <a:lvl1pPr marL="0" algn="l" defTabSz="4023360" rtl="0" eaLnBrk="1" latinLnBrk="0" hangingPunct="1">
        <a:defRPr sz="7900" kern="1200">
          <a:solidFill>
            <a:schemeClr val="tx1"/>
          </a:solidFill>
          <a:latin typeface="+mn-lt"/>
          <a:ea typeface="+mn-ea"/>
          <a:cs typeface="+mn-cs"/>
        </a:defRPr>
      </a:lvl1pPr>
      <a:lvl2pPr marL="2011680" algn="l" defTabSz="4023360" rtl="0" eaLnBrk="1" latinLnBrk="0" hangingPunct="1">
        <a:defRPr sz="7900" kern="1200">
          <a:solidFill>
            <a:schemeClr val="tx1"/>
          </a:solidFill>
          <a:latin typeface="+mn-lt"/>
          <a:ea typeface="+mn-ea"/>
          <a:cs typeface="+mn-cs"/>
        </a:defRPr>
      </a:lvl2pPr>
      <a:lvl3pPr marL="4023360" algn="l" defTabSz="4023360" rtl="0" eaLnBrk="1" latinLnBrk="0" hangingPunct="1">
        <a:defRPr sz="7900" kern="1200">
          <a:solidFill>
            <a:schemeClr val="tx1"/>
          </a:solidFill>
          <a:latin typeface="+mn-lt"/>
          <a:ea typeface="+mn-ea"/>
          <a:cs typeface="+mn-cs"/>
        </a:defRPr>
      </a:lvl3pPr>
      <a:lvl4pPr marL="6035040" algn="l" defTabSz="4023360" rtl="0" eaLnBrk="1" latinLnBrk="0" hangingPunct="1">
        <a:defRPr sz="7900" kern="1200">
          <a:solidFill>
            <a:schemeClr val="tx1"/>
          </a:solidFill>
          <a:latin typeface="+mn-lt"/>
          <a:ea typeface="+mn-ea"/>
          <a:cs typeface="+mn-cs"/>
        </a:defRPr>
      </a:lvl4pPr>
      <a:lvl5pPr marL="8046720" algn="l" defTabSz="4023360" rtl="0" eaLnBrk="1" latinLnBrk="0" hangingPunct="1">
        <a:defRPr sz="7900" kern="1200">
          <a:solidFill>
            <a:schemeClr val="tx1"/>
          </a:solidFill>
          <a:latin typeface="+mn-lt"/>
          <a:ea typeface="+mn-ea"/>
          <a:cs typeface="+mn-cs"/>
        </a:defRPr>
      </a:lvl5pPr>
      <a:lvl6pPr marL="10058400" algn="l" defTabSz="4023360" rtl="0" eaLnBrk="1" latinLnBrk="0" hangingPunct="1">
        <a:defRPr sz="7900" kern="1200">
          <a:solidFill>
            <a:schemeClr val="tx1"/>
          </a:solidFill>
          <a:latin typeface="+mn-lt"/>
          <a:ea typeface="+mn-ea"/>
          <a:cs typeface="+mn-cs"/>
        </a:defRPr>
      </a:lvl6pPr>
      <a:lvl7pPr marL="12070080" algn="l" defTabSz="4023360" rtl="0" eaLnBrk="1" latinLnBrk="0" hangingPunct="1">
        <a:defRPr sz="7900" kern="1200">
          <a:solidFill>
            <a:schemeClr val="tx1"/>
          </a:solidFill>
          <a:latin typeface="+mn-lt"/>
          <a:ea typeface="+mn-ea"/>
          <a:cs typeface="+mn-cs"/>
        </a:defRPr>
      </a:lvl7pPr>
      <a:lvl8pPr marL="14081760" algn="l" defTabSz="4023360" rtl="0" eaLnBrk="1" latinLnBrk="0" hangingPunct="1">
        <a:defRPr sz="7900" kern="1200">
          <a:solidFill>
            <a:schemeClr val="tx1"/>
          </a:solidFill>
          <a:latin typeface="+mn-lt"/>
          <a:ea typeface="+mn-ea"/>
          <a:cs typeface="+mn-cs"/>
        </a:defRPr>
      </a:lvl8pPr>
      <a:lvl9pPr marL="16093440" algn="l" defTabSz="4023360" rtl="0" eaLnBrk="1" latinLnBrk="0" hangingPunct="1">
        <a:defRPr sz="7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emf"/><Relationship Id="rId10" Type="http://schemas.openxmlformats.org/officeDocument/2006/relationships/image" Target="../media/image8.emf"/><Relationship Id="rId4" Type="http://schemas.openxmlformats.org/officeDocument/2006/relationships/image" Target="../media/image2.png"/><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685800" y="7315200"/>
            <a:ext cx="14173200" cy="5791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3" name="TextBox 12"/>
          <p:cNvSpPr txBox="1"/>
          <p:nvPr/>
        </p:nvSpPr>
        <p:spPr>
          <a:xfrm>
            <a:off x="990600" y="7315200"/>
            <a:ext cx="13716000" cy="6247864"/>
          </a:xfrm>
          <a:prstGeom prst="rect">
            <a:avLst/>
          </a:prstGeom>
          <a:noFill/>
        </p:spPr>
        <p:txBody>
          <a:bodyPr wrap="square" rtlCol="0">
            <a:spAutoFit/>
          </a:bodyPr>
          <a:lstStyle/>
          <a:p>
            <a:pPr algn="ctr"/>
            <a:r>
              <a:rPr lang="en-US" sz="4000" b="1" dirty="0" smtClean="0"/>
              <a:t>Motivation behind the research</a:t>
            </a:r>
          </a:p>
          <a:p>
            <a:pPr algn="just"/>
            <a:r>
              <a:rPr lang="en-US" sz="3600" dirty="0" smtClean="0"/>
              <a:t>             There are number of applications of </a:t>
            </a:r>
            <a:r>
              <a:rPr lang="en-US" sz="3600" dirty="0" err="1" smtClean="0"/>
              <a:t>nano</a:t>
            </a:r>
            <a:r>
              <a:rPr lang="en-US" sz="3600" dirty="0" smtClean="0"/>
              <a:t>-scale thin-film systems, ranging from semiconductor chips to artificial joints. One of the most important parameters that determine the quality of these systems is the strength of adhesion at the film-substrate interface. Available methods to evaluate film-substrate interface can be classified as a destructive methods and non destructive methods. But the methods available have many shortcomings. Some are expensive while others are time consuming. So there is a need for a method to overcome all these difficulties. </a:t>
            </a:r>
          </a:p>
          <a:p>
            <a:endParaRPr lang="en-US" sz="3600" dirty="0"/>
          </a:p>
        </p:txBody>
      </p:sp>
      <p:sp>
        <p:nvSpPr>
          <p:cNvPr id="43" name="Rounded Rectangle 42"/>
          <p:cNvSpPr/>
          <p:nvPr/>
        </p:nvSpPr>
        <p:spPr>
          <a:xfrm>
            <a:off x="28270200" y="7315200"/>
            <a:ext cx="9677400" cy="24307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4" name="Rounded Rectangle 23"/>
          <p:cNvSpPr/>
          <p:nvPr/>
        </p:nvSpPr>
        <p:spPr>
          <a:xfrm>
            <a:off x="15087600" y="7315200"/>
            <a:ext cx="12801600" cy="24307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TextBox 15"/>
          <p:cNvSpPr txBox="1"/>
          <p:nvPr/>
        </p:nvSpPr>
        <p:spPr>
          <a:xfrm>
            <a:off x="15087600" y="14554200"/>
            <a:ext cx="12725400" cy="6740307"/>
          </a:xfrm>
          <a:prstGeom prst="rect">
            <a:avLst/>
          </a:prstGeom>
          <a:noFill/>
        </p:spPr>
        <p:txBody>
          <a:bodyPr wrap="square" rtlCol="0">
            <a:spAutoFit/>
          </a:bodyPr>
          <a:lstStyle/>
          <a:p>
            <a:pPr algn="just"/>
            <a:r>
              <a:rPr lang="en-US" sz="3600" dirty="0" smtClean="0"/>
              <a:t>The thin-film specimen to be tested is configured as the end-mirror of a Michelson interferometer with coated side facing inward toward the beam splitter so that acoustic transducer attached to the substrate on the rear surface oscillates the specimen parallel to the optical path. The oscillation changes the optical path of the arm so that when the light reflected by the film surface is recombined with the light returning from the other end mirror the relative phase difference is modulated at the driving frequency of the transducer. When specimen is oscillated by the transducer, the fringes oscillate horizontally at the same frequency as the film surface's oscillation. The camera has a low frame rate, so this effect of oscillation is detected as blurriness of the fringe pattern.</a:t>
            </a:r>
          </a:p>
        </p:txBody>
      </p:sp>
      <p:sp>
        <p:nvSpPr>
          <p:cNvPr id="8" name="Rounded Rectangle 7"/>
          <p:cNvSpPr/>
          <p:nvPr/>
        </p:nvSpPr>
        <p:spPr>
          <a:xfrm>
            <a:off x="457200" y="3124200"/>
            <a:ext cx="37566600" cy="3733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0" y="0"/>
            <a:ext cx="38404800" cy="2970044"/>
          </a:xfrm>
          <a:prstGeom prst="rect">
            <a:avLst/>
          </a:prstGeom>
          <a:noFill/>
        </p:spPr>
        <p:txBody>
          <a:bodyPr wrap="square" rtlCol="0">
            <a:spAutoFit/>
          </a:bodyPr>
          <a:lstStyle/>
          <a:p>
            <a:pPr algn="ctr"/>
            <a:r>
              <a:rPr lang="en-US" dirty="0" smtClean="0"/>
              <a:t>Characterization of Thin-Film Adhesion with Michelson Interferometer </a:t>
            </a:r>
            <a:endParaRPr lang="en-US" sz="5400" dirty="0" smtClean="0"/>
          </a:p>
          <a:p>
            <a:pPr algn="ctr"/>
            <a:r>
              <a:rPr lang="en-US" sz="5400" u="sng" dirty="0" err="1" smtClean="0"/>
              <a:t>Sushovit</a:t>
            </a:r>
            <a:r>
              <a:rPr lang="en-US" sz="5400" u="sng" dirty="0" smtClean="0"/>
              <a:t> </a:t>
            </a:r>
            <a:r>
              <a:rPr lang="en-US" sz="5400" u="sng" dirty="0" err="1" smtClean="0"/>
              <a:t>Adhikari</a:t>
            </a:r>
            <a:r>
              <a:rPr lang="en-US" sz="5400" baseline="-25000" smtClean="0"/>
              <a:t>,</a:t>
            </a:r>
            <a:r>
              <a:rPr lang="en-US" sz="5400" smtClean="0"/>
              <a:t> </a:t>
            </a:r>
            <a:r>
              <a:rPr lang="en-US" sz="5400" smtClean="0"/>
              <a:t>Sanichiro</a:t>
            </a:r>
            <a:r>
              <a:rPr lang="en-US" sz="5400" dirty="0" smtClean="0"/>
              <a:t> </a:t>
            </a:r>
            <a:r>
              <a:rPr lang="en-US" sz="5400" dirty="0" smtClean="0"/>
              <a:t>Yoshida</a:t>
            </a:r>
            <a:endParaRPr lang="en-US" sz="5400" baseline="30000" dirty="0" smtClean="0"/>
          </a:p>
          <a:p>
            <a:pPr algn="ctr"/>
            <a:r>
              <a:rPr lang="en-US" sz="5400" dirty="0" smtClean="0"/>
              <a:t>Department of Chemistry and Physics, Southeastern Louisiana University</a:t>
            </a:r>
          </a:p>
        </p:txBody>
      </p:sp>
      <p:sp>
        <p:nvSpPr>
          <p:cNvPr id="6" name="TextBox 5"/>
          <p:cNvSpPr txBox="1"/>
          <p:nvPr/>
        </p:nvSpPr>
        <p:spPr>
          <a:xfrm>
            <a:off x="1143000" y="3276600"/>
            <a:ext cx="36347400" cy="2923877"/>
          </a:xfrm>
          <a:prstGeom prst="rect">
            <a:avLst/>
          </a:prstGeom>
          <a:noFill/>
        </p:spPr>
        <p:txBody>
          <a:bodyPr wrap="square" rtlCol="0">
            <a:spAutoFit/>
          </a:bodyPr>
          <a:lstStyle/>
          <a:p>
            <a:pPr algn="ctr"/>
            <a:r>
              <a:rPr lang="en-US" sz="4000" b="1" dirty="0" smtClean="0"/>
              <a:t>Abstract</a:t>
            </a:r>
          </a:p>
          <a:p>
            <a:pPr algn="ctr"/>
            <a:r>
              <a:rPr lang="en-US" sz="3600" dirty="0" smtClean="0"/>
              <a:t> A Michelson Interferometer is used to evaluate the adhesion strength of thin-film systems. The specimens (gold-coated silicon wafers) are configured as the end mirrors, and are driven from rear with an acoustic transducer so that the specimens oscillate parallel to optical axis at moderate frequencies. The resulting film surface displacement is detected as a fringe shift of the interference intensity pattern behind the beam splitter with a digital imaging system. The difference in adhesion strength between two types of specimens is successfully visualized as the difference in the fringe contrast. Fourier analysis on the fringe pattern quantifies the fringe contrast.</a:t>
            </a:r>
            <a:endParaRPr lang="en-US" sz="3600" dirty="0"/>
          </a:p>
        </p:txBody>
      </p:sp>
      <p:sp>
        <p:nvSpPr>
          <p:cNvPr id="38" name="TextBox 37"/>
          <p:cNvSpPr txBox="1"/>
          <p:nvPr/>
        </p:nvSpPr>
        <p:spPr>
          <a:xfrm>
            <a:off x="26822400" y="20650200"/>
            <a:ext cx="11582400" cy="707886"/>
          </a:xfrm>
          <a:prstGeom prst="rect">
            <a:avLst/>
          </a:prstGeom>
          <a:noFill/>
        </p:spPr>
        <p:txBody>
          <a:bodyPr wrap="square" rtlCol="0">
            <a:spAutoFit/>
          </a:bodyPr>
          <a:lstStyle/>
          <a:p>
            <a:endParaRPr lang="en-US" sz="4000" dirty="0"/>
          </a:p>
        </p:txBody>
      </p:sp>
      <p:pic>
        <p:nvPicPr>
          <p:cNvPr id="1027" name="Picture 3" descr="C:\Users\kakolukia\Desktop\interferometer.png"/>
          <p:cNvPicPr>
            <a:picLocks noChangeAspect="1" noChangeArrowheads="1"/>
          </p:cNvPicPr>
          <p:nvPr/>
        </p:nvPicPr>
        <p:blipFill>
          <a:blip r:embed="rId3" cstate="print"/>
          <a:srcRect/>
          <a:stretch>
            <a:fillRect/>
          </a:stretch>
        </p:blipFill>
        <p:spPr bwMode="auto">
          <a:xfrm>
            <a:off x="15544800" y="8382000"/>
            <a:ext cx="11963400" cy="6172200"/>
          </a:xfrm>
          <a:prstGeom prst="rect">
            <a:avLst/>
          </a:prstGeom>
          <a:noFill/>
        </p:spPr>
      </p:pic>
      <p:sp>
        <p:nvSpPr>
          <p:cNvPr id="42" name="TextBox 41"/>
          <p:cNvSpPr txBox="1"/>
          <p:nvPr/>
        </p:nvSpPr>
        <p:spPr>
          <a:xfrm>
            <a:off x="15697200" y="7467600"/>
            <a:ext cx="12192000" cy="707886"/>
          </a:xfrm>
          <a:prstGeom prst="rect">
            <a:avLst/>
          </a:prstGeom>
          <a:noFill/>
        </p:spPr>
        <p:txBody>
          <a:bodyPr wrap="square" rtlCol="0">
            <a:spAutoFit/>
          </a:bodyPr>
          <a:lstStyle/>
          <a:p>
            <a:pPr algn="ctr"/>
            <a:r>
              <a:rPr lang="en-US" sz="4000" b="1" dirty="0" smtClean="0"/>
              <a:t>Hardware Arrangement and Theory</a:t>
            </a:r>
          </a:p>
        </p:txBody>
      </p:sp>
      <p:pic>
        <p:nvPicPr>
          <p:cNvPr id="1029" name="Picture 5" descr="C:\Users\kakolukia\Desktop\eqn.png"/>
          <p:cNvPicPr>
            <a:picLocks noChangeAspect="1" noChangeArrowheads="1"/>
          </p:cNvPicPr>
          <p:nvPr/>
        </p:nvPicPr>
        <p:blipFill>
          <a:blip r:embed="rId4" cstate="print"/>
          <a:srcRect/>
          <a:stretch>
            <a:fillRect/>
          </a:stretch>
        </p:blipFill>
        <p:spPr bwMode="auto">
          <a:xfrm>
            <a:off x="15468600" y="21564600"/>
            <a:ext cx="12192000" cy="8915400"/>
          </a:xfrm>
          <a:prstGeom prst="rect">
            <a:avLst/>
          </a:prstGeom>
          <a:noFill/>
        </p:spPr>
      </p:pic>
      <p:sp>
        <p:nvSpPr>
          <p:cNvPr id="47" name="Rounded Rectangle 46"/>
          <p:cNvSpPr/>
          <p:nvPr/>
        </p:nvSpPr>
        <p:spPr>
          <a:xfrm>
            <a:off x="609600" y="21717000"/>
            <a:ext cx="14173200" cy="9906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9" name="TextBox 48"/>
          <p:cNvSpPr txBox="1"/>
          <p:nvPr/>
        </p:nvSpPr>
        <p:spPr>
          <a:xfrm>
            <a:off x="1143000" y="22402800"/>
            <a:ext cx="6248400" cy="1323439"/>
          </a:xfrm>
          <a:prstGeom prst="rect">
            <a:avLst/>
          </a:prstGeom>
          <a:noFill/>
        </p:spPr>
        <p:txBody>
          <a:bodyPr wrap="square" rtlCol="0">
            <a:spAutoFit/>
          </a:bodyPr>
          <a:lstStyle/>
          <a:p>
            <a:pPr algn="ctr"/>
            <a:r>
              <a:rPr lang="en-US" sz="4000" b="1" dirty="0" smtClean="0"/>
              <a:t>Frequency Vs. FFT Peak Value</a:t>
            </a:r>
            <a:endParaRPr lang="en-US" sz="3600" dirty="0"/>
          </a:p>
        </p:txBody>
      </p:sp>
      <p:pic>
        <p:nvPicPr>
          <p:cNvPr id="1030" name="Picture 6"/>
          <p:cNvPicPr>
            <a:picLocks noChangeAspect="1" noChangeArrowheads="1"/>
          </p:cNvPicPr>
          <p:nvPr/>
        </p:nvPicPr>
        <p:blipFill>
          <a:blip r:embed="rId5" cstate="print"/>
          <a:srcRect/>
          <a:stretch>
            <a:fillRect/>
          </a:stretch>
        </p:blipFill>
        <p:spPr bwMode="auto">
          <a:xfrm>
            <a:off x="533400" y="23850600"/>
            <a:ext cx="6781800" cy="7238999"/>
          </a:xfrm>
          <a:prstGeom prst="rect">
            <a:avLst/>
          </a:prstGeom>
          <a:noFill/>
          <a:ln w="9525">
            <a:noFill/>
            <a:miter lim="800000"/>
            <a:headEnd/>
            <a:tailEnd/>
          </a:ln>
          <a:effectLst/>
        </p:spPr>
      </p:pic>
      <p:sp>
        <p:nvSpPr>
          <p:cNvPr id="50" name="Rounded Rectangle 49"/>
          <p:cNvSpPr/>
          <p:nvPr/>
        </p:nvSpPr>
        <p:spPr>
          <a:xfrm>
            <a:off x="685800" y="13487400"/>
            <a:ext cx="6781800" cy="762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51" name="Picture 3"/>
          <p:cNvPicPr>
            <a:picLocks noChangeAspect="1" noChangeArrowheads="1"/>
          </p:cNvPicPr>
          <p:nvPr/>
        </p:nvPicPr>
        <p:blipFill>
          <a:blip r:embed="rId6" cstate="print"/>
          <a:srcRect/>
          <a:stretch>
            <a:fillRect/>
          </a:stretch>
        </p:blipFill>
        <p:spPr bwMode="auto">
          <a:xfrm>
            <a:off x="918210" y="14478000"/>
            <a:ext cx="6320790" cy="6019800"/>
          </a:xfrm>
          <a:prstGeom prst="rect">
            <a:avLst/>
          </a:prstGeom>
          <a:noFill/>
          <a:ln w="9525">
            <a:noFill/>
            <a:miter lim="800000"/>
            <a:headEnd/>
            <a:tailEnd/>
          </a:ln>
        </p:spPr>
      </p:pic>
      <p:sp>
        <p:nvSpPr>
          <p:cNvPr id="161" name="TextBox 160"/>
          <p:cNvSpPr txBox="1"/>
          <p:nvPr/>
        </p:nvSpPr>
        <p:spPr>
          <a:xfrm>
            <a:off x="1143000" y="13639800"/>
            <a:ext cx="6096000" cy="707886"/>
          </a:xfrm>
          <a:prstGeom prst="rect">
            <a:avLst/>
          </a:prstGeom>
          <a:noFill/>
        </p:spPr>
        <p:txBody>
          <a:bodyPr wrap="square" rtlCol="0">
            <a:spAutoFit/>
          </a:bodyPr>
          <a:lstStyle/>
          <a:p>
            <a:pPr algn="ctr"/>
            <a:r>
              <a:rPr lang="en-US" sz="4000" b="1" dirty="0" smtClean="0"/>
              <a:t>Qualitative Analysis </a:t>
            </a:r>
            <a:endParaRPr lang="en-US" sz="4000" b="1" dirty="0"/>
          </a:p>
        </p:txBody>
      </p:sp>
      <p:sp>
        <p:nvSpPr>
          <p:cNvPr id="162" name="Rounded Rectangle 161"/>
          <p:cNvSpPr/>
          <p:nvPr/>
        </p:nvSpPr>
        <p:spPr>
          <a:xfrm>
            <a:off x="7772400" y="13487400"/>
            <a:ext cx="7010400" cy="7696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nvGrpSpPr>
          <p:cNvPr id="52" name="Group 4"/>
          <p:cNvGrpSpPr>
            <a:grpSpLocks noChangeAspect="1"/>
          </p:cNvGrpSpPr>
          <p:nvPr/>
        </p:nvGrpSpPr>
        <p:grpSpPr bwMode="auto">
          <a:xfrm>
            <a:off x="7543800" y="14554200"/>
            <a:ext cx="7620000" cy="6324600"/>
            <a:chOff x="624" y="1488"/>
            <a:chExt cx="4368" cy="2736"/>
          </a:xfrm>
        </p:grpSpPr>
        <p:sp>
          <p:nvSpPr>
            <p:cNvPr id="53" name="AutoShape 3"/>
            <p:cNvSpPr>
              <a:spLocks noChangeAspect="1" noChangeArrowheads="1" noTextEdit="1"/>
            </p:cNvSpPr>
            <p:nvPr/>
          </p:nvSpPr>
          <p:spPr bwMode="auto">
            <a:xfrm>
              <a:off x="624" y="1488"/>
              <a:ext cx="4368" cy="27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4" name="Rectangle 5"/>
            <p:cNvSpPr>
              <a:spLocks noChangeArrowheads="1"/>
            </p:cNvSpPr>
            <p:nvPr/>
          </p:nvSpPr>
          <p:spPr bwMode="auto">
            <a:xfrm>
              <a:off x="1193" y="1699"/>
              <a:ext cx="3386" cy="226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5" name="Rectangle 6"/>
            <p:cNvSpPr>
              <a:spLocks noChangeArrowheads="1"/>
            </p:cNvSpPr>
            <p:nvPr/>
          </p:nvSpPr>
          <p:spPr bwMode="auto">
            <a:xfrm>
              <a:off x="1193" y="1699"/>
              <a:ext cx="3386" cy="2261"/>
            </a:xfrm>
            <a:prstGeom prst="rect">
              <a:avLst/>
            </a:prstGeom>
            <a:no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7"/>
            <p:cNvSpPr>
              <a:spLocks/>
            </p:cNvSpPr>
            <p:nvPr/>
          </p:nvSpPr>
          <p:spPr bwMode="auto">
            <a:xfrm>
              <a:off x="1193" y="1699"/>
              <a:ext cx="1" cy="2261"/>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8"/>
            <p:cNvSpPr>
              <a:spLocks/>
            </p:cNvSpPr>
            <p:nvPr/>
          </p:nvSpPr>
          <p:spPr bwMode="auto">
            <a:xfrm>
              <a:off x="1864" y="1699"/>
              <a:ext cx="1" cy="2261"/>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9"/>
            <p:cNvSpPr>
              <a:spLocks/>
            </p:cNvSpPr>
            <p:nvPr/>
          </p:nvSpPr>
          <p:spPr bwMode="auto">
            <a:xfrm>
              <a:off x="2543" y="1699"/>
              <a:ext cx="1" cy="2261"/>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10"/>
            <p:cNvSpPr>
              <a:spLocks/>
            </p:cNvSpPr>
            <p:nvPr/>
          </p:nvSpPr>
          <p:spPr bwMode="auto">
            <a:xfrm>
              <a:off x="3221" y="1699"/>
              <a:ext cx="1" cy="2261"/>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11"/>
            <p:cNvSpPr>
              <a:spLocks/>
            </p:cNvSpPr>
            <p:nvPr/>
          </p:nvSpPr>
          <p:spPr bwMode="auto">
            <a:xfrm>
              <a:off x="3900" y="1699"/>
              <a:ext cx="1" cy="2261"/>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12"/>
            <p:cNvSpPr>
              <a:spLocks/>
            </p:cNvSpPr>
            <p:nvPr/>
          </p:nvSpPr>
          <p:spPr bwMode="auto">
            <a:xfrm>
              <a:off x="4579" y="1699"/>
              <a:ext cx="1" cy="2261"/>
            </a:xfrm>
            <a:custGeom>
              <a:avLst/>
              <a:gdLst/>
              <a:ahLst/>
              <a:cxnLst>
                <a:cxn ang="0">
                  <a:pos x="0" y="342"/>
                </a:cxn>
                <a:cxn ang="0">
                  <a:pos x="0" y="0"/>
                </a:cxn>
                <a:cxn ang="0">
                  <a:pos x="0" y="0"/>
                </a:cxn>
              </a:cxnLst>
              <a:rect l="0" t="0" r="r" b="b"/>
              <a:pathLst>
                <a:path h="342">
                  <a:moveTo>
                    <a:pt x="0" y="342"/>
                  </a:moveTo>
                  <a:lnTo>
                    <a:pt x="0" y="0"/>
                  </a:ln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13"/>
            <p:cNvSpPr>
              <a:spLocks/>
            </p:cNvSpPr>
            <p:nvPr/>
          </p:nvSpPr>
          <p:spPr bwMode="auto">
            <a:xfrm>
              <a:off x="1193" y="3960"/>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14"/>
            <p:cNvSpPr>
              <a:spLocks/>
            </p:cNvSpPr>
            <p:nvPr/>
          </p:nvSpPr>
          <p:spPr bwMode="auto">
            <a:xfrm>
              <a:off x="1193" y="3708"/>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15"/>
            <p:cNvSpPr>
              <a:spLocks/>
            </p:cNvSpPr>
            <p:nvPr/>
          </p:nvSpPr>
          <p:spPr bwMode="auto">
            <a:xfrm>
              <a:off x="1193" y="3457"/>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16"/>
            <p:cNvSpPr>
              <a:spLocks/>
            </p:cNvSpPr>
            <p:nvPr/>
          </p:nvSpPr>
          <p:spPr bwMode="auto">
            <a:xfrm>
              <a:off x="1193" y="3206"/>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17"/>
            <p:cNvSpPr>
              <a:spLocks/>
            </p:cNvSpPr>
            <p:nvPr/>
          </p:nvSpPr>
          <p:spPr bwMode="auto">
            <a:xfrm>
              <a:off x="1193" y="2955"/>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18"/>
            <p:cNvSpPr>
              <a:spLocks/>
            </p:cNvSpPr>
            <p:nvPr/>
          </p:nvSpPr>
          <p:spPr bwMode="auto">
            <a:xfrm>
              <a:off x="1193" y="2704"/>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 name="Freeform 19"/>
            <p:cNvSpPr>
              <a:spLocks/>
            </p:cNvSpPr>
            <p:nvPr/>
          </p:nvSpPr>
          <p:spPr bwMode="auto">
            <a:xfrm>
              <a:off x="1193" y="2453"/>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9" name="Freeform 20"/>
            <p:cNvSpPr>
              <a:spLocks/>
            </p:cNvSpPr>
            <p:nvPr/>
          </p:nvSpPr>
          <p:spPr bwMode="auto">
            <a:xfrm>
              <a:off x="1193" y="2202"/>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21"/>
            <p:cNvSpPr>
              <a:spLocks/>
            </p:cNvSpPr>
            <p:nvPr/>
          </p:nvSpPr>
          <p:spPr bwMode="auto">
            <a:xfrm>
              <a:off x="1193" y="1951"/>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71" name="Freeform 22"/>
            <p:cNvSpPr>
              <a:spLocks/>
            </p:cNvSpPr>
            <p:nvPr/>
          </p:nvSpPr>
          <p:spPr bwMode="auto">
            <a:xfrm>
              <a:off x="1193" y="1699"/>
              <a:ext cx="3386" cy="1"/>
            </a:xfrm>
            <a:custGeom>
              <a:avLst/>
              <a:gdLst/>
              <a:ahLst/>
              <a:cxnLst>
                <a:cxn ang="0">
                  <a:pos x="0" y="0"/>
                </a:cxn>
                <a:cxn ang="0">
                  <a:pos x="434" y="0"/>
                </a:cxn>
                <a:cxn ang="0">
                  <a:pos x="434" y="0"/>
                </a:cxn>
              </a:cxnLst>
              <a:rect l="0" t="0" r="r" b="b"/>
              <a:pathLst>
                <a:path w="434">
                  <a:moveTo>
                    <a:pt x="0" y="0"/>
                  </a:moveTo>
                  <a:lnTo>
                    <a:pt x="434" y="0"/>
                  </a:ln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72" name="Line 23"/>
            <p:cNvSpPr>
              <a:spLocks noChangeShapeType="1"/>
            </p:cNvSpPr>
            <p:nvPr/>
          </p:nvSpPr>
          <p:spPr bwMode="auto">
            <a:xfrm>
              <a:off x="1193" y="1699"/>
              <a:ext cx="3386"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Line 24"/>
            <p:cNvSpPr>
              <a:spLocks noChangeShapeType="1"/>
            </p:cNvSpPr>
            <p:nvPr/>
          </p:nvSpPr>
          <p:spPr bwMode="auto">
            <a:xfrm>
              <a:off x="1193" y="3960"/>
              <a:ext cx="3386"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4" name="Line 25"/>
            <p:cNvSpPr>
              <a:spLocks noChangeShapeType="1"/>
            </p:cNvSpPr>
            <p:nvPr/>
          </p:nvSpPr>
          <p:spPr bwMode="auto">
            <a:xfrm flipV="1">
              <a:off x="4579" y="1699"/>
              <a:ext cx="1" cy="226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5" name="Line 26"/>
            <p:cNvSpPr>
              <a:spLocks noChangeShapeType="1"/>
            </p:cNvSpPr>
            <p:nvPr/>
          </p:nvSpPr>
          <p:spPr bwMode="auto">
            <a:xfrm flipV="1">
              <a:off x="1193" y="1699"/>
              <a:ext cx="1" cy="226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6" name="Line 27"/>
            <p:cNvSpPr>
              <a:spLocks noChangeShapeType="1"/>
            </p:cNvSpPr>
            <p:nvPr/>
          </p:nvSpPr>
          <p:spPr bwMode="auto">
            <a:xfrm>
              <a:off x="1193" y="3960"/>
              <a:ext cx="3386"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7" name="Line 28"/>
            <p:cNvSpPr>
              <a:spLocks noChangeShapeType="1"/>
            </p:cNvSpPr>
            <p:nvPr/>
          </p:nvSpPr>
          <p:spPr bwMode="auto">
            <a:xfrm flipV="1">
              <a:off x="1193" y="1699"/>
              <a:ext cx="1" cy="226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8" name="Line 29"/>
            <p:cNvSpPr>
              <a:spLocks noChangeShapeType="1"/>
            </p:cNvSpPr>
            <p:nvPr/>
          </p:nvSpPr>
          <p:spPr bwMode="auto">
            <a:xfrm flipV="1">
              <a:off x="1193" y="3927"/>
              <a:ext cx="1" cy="3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 name="Line 30"/>
            <p:cNvSpPr>
              <a:spLocks noChangeShapeType="1"/>
            </p:cNvSpPr>
            <p:nvPr/>
          </p:nvSpPr>
          <p:spPr bwMode="auto">
            <a:xfrm>
              <a:off x="1193" y="1699"/>
              <a:ext cx="1" cy="2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0" name="Rectangle 31"/>
            <p:cNvSpPr>
              <a:spLocks noChangeArrowheads="1"/>
            </p:cNvSpPr>
            <p:nvPr/>
          </p:nvSpPr>
          <p:spPr bwMode="auto">
            <a:xfrm>
              <a:off x="1115" y="3979"/>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 name="Line 32"/>
            <p:cNvSpPr>
              <a:spLocks noChangeShapeType="1"/>
            </p:cNvSpPr>
            <p:nvPr/>
          </p:nvSpPr>
          <p:spPr bwMode="auto">
            <a:xfrm flipV="1">
              <a:off x="1864" y="3927"/>
              <a:ext cx="1" cy="3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Line 33"/>
            <p:cNvSpPr>
              <a:spLocks noChangeShapeType="1"/>
            </p:cNvSpPr>
            <p:nvPr/>
          </p:nvSpPr>
          <p:spPr bwMode="auto">
            <a:xfrm>
              <a:off x="1864" y="1699"/>
              <a:ext cx="1" cy="2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3" name="Rectangle 34"/>
            <p:cNvSpPr>
              <a:spLocks noChangeArrowheads="1"/>
            </p:cNvSpPr>
            <p:nvPr/>
          </p:nvSpPr>
          <p:spPr bwMode="auto">
            <a:xfrm>
              <a:off x="1786" y="3979"/>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250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Line 35"/>
            <p:cNvSpPr>
              <a:spLocks noChangeShapeType="1"/>
            </p:cNvSpPr>
            <p:nvPr/>
          </p:nvSpPr>
          <p:spPr bwMode="auto">
            <a:xfrm flipV="1">
              <a:off x="2543" y="3927"/>
              <a:ext cx="1" cy="3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Line 36"/>
            <p:cNvSpPr>
              <a:spLocks noChangeShapeType="1"/>
            </p:cNvSpPr>
            <p:nvPr/>
          </p:nvSpPr>
          <p:spPr bwMode="auto">
            <a:xfrm>
              <a:off x="2543" y="1699"/>
              <a:ext cx="1" cy="2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Rectangle 37"/>
            <p:cNvSpPr>
              <a:spLocks noChangeArrowheads="1"/>
            </p:cNvSpPr>
            <p:nvPr/>
          </p:nvSpPr>
          <p:spPr bwMode="auto">
            <a:xfrm>
              <a:off x="2465" y="3979"/>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300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7" name="Line 38"/>
            <p:cNvSpPr>
              <a:spLocks noChangeShapeType="1"/>
            </p:cNvSpPr>
            <p:nvPr/>
          </p:nvSpPr>
          <p:spPr bwMode="auto">
            <a:xfrm flipV="1">
              <a:off x="3221" y="3927"/>
              <a:ext cx="1" cy="3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Line 39"/>
            <p:cNvSpPr>
              <a:spLocks noChangeShapeType="1"/>
            </p:cNvSpPr>
            <p:nvPr/>
          </p:nvSpPr>
          <p:spPr bwMode="auto">
            <a:xfrm>
              <a:off x="3221" y="1699"/>
              <a:ext cx="1" cy="2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Rectangle 40"/>
            <p:cNvSpPr>
              <a:spLocks noChangeArrowheads="1"/>
            </p:cNvSpPr>
            <p:nvPr/>
          </p:nvSpPr>
          <p:spPr bwMode="auto">
            <a:xfrm>
              <a:off x="3143" y="3979"/>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350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Line 41"/>
            <p:cNvSpPr>
              <a:spLocks noChangeShapeType="1"/>
            </p:cNvSpPr>
            <p:nvPr/>
          </p:nvSpPr>
          <p:spPr bwMode="auto">
            <a:xfrm flipV="1">
              <a:off x="3900" y="3927"/>
              <a:ext cx="1" cy="3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Line 42"/>
            <p:cNvSpPr>
              <a:spLocks noChangeShapeType="1"/>
            </p:cNvSpPr>
            <p:nvPr/>
          </p:nvSpPr>
          <p:spPr bwMode="auto">
            <a:xfrm>
              <a:off x="3900" y="1699"/>
              <a:ext cx="1" cy="2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Rectangle 43"/>
            <p:cNvSpPr>
              <a:spLocks noChangeArrowheads="1"/>
            </p:cNvSpPr>
            <p:nvPr/>
          </p:nvSpPr>
          <p:spPr bwMode="auto">
            <a:xfrm>
              <a:off x="3822" y="3979"/>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3" name="Line 44"/>
            <p:cNvSpPr>
              <a:spLocks noChangeShapeType="1"/>
            </p:cNvSpPr>
            <p:nvPr/>
          </p:nvSpPr>
          <p:spPr bwMode="auto">
            <a:xfrm flipV="1">
              <a:off x="4579" y="3927"/>
              <a:ext cx="1" cy="33"/>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4" name="Line 45"/>
            <p:cNvSpPr>
              <a:spLocks noChangeShapeType="1"/>
            </p:cNvSpPr>
            <p:nvPr/>
          </p:nvSpPr>
          <p:spPr bwMode="auto">
            <a:xfrm>
              <a:off x="4579" y="1699"/>
              <a:ext cx="1" cy="27"/>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Rectangle 46"/>
            <p:cNvSpPr>
              <a:spLocks noChangeArrowheads="1"/>
            </p:cNvSpPr>
            <p:nvPr/>
          </p:nvSpPr>
          <p:spPr bwMode="auto">
            <a:xfrm>
              <a:off x="4501" y="3979"/>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450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6" name="Line 47"/>
            <p:cNvSpPr>
              <a:spLocks noChangeShapeType="1"/>
            </p:cNvSpPr>
            <p:nvPr/>
          </p:nvSpPr>
          <p:spPr bwMode="auto">
            <a:xfrm>
              <a:off x="1193" y="3960"/>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7" name="Line 48"/>
            <p:cNvSpPr>
              <a:spLocks noChangeShapeType="1"/>
            </p:cNvSpPr>
            <p:nvPr/>
          </p:nvSpPr>
          <p:spPr bwMode="auto">
            <a:xfrm flipH="1">
              <a:off x="4540" y="3960"/>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Rectangle 49"/>
            <p:cNvSpPr>
              <a:spLocks noChangeArrowheads="1"/>
            </p:cNvSpPr>
            <p:nvPr/>
          </p:nvSpPr>
          <p:spPr bwMode="auto">
            <a:xfrm>
              <a:off x="1108" y="3907"/>
              <a:ext cx="101"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9" name="Line 50"/>
            <p:cNvSpPr>
              <a:spLocks noChangeShapeType="1"/>
            </p:cNvSpPr>
            <p:nvPr/>
          </p:nvSpPr>
          <p:spPr bwMode="auto">
            <a:xfrm>
              <a:off x="1193" y="3708"/>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 name="Line 51"/>
            <p:cNvSpPr>
              <a:spLocks noChangeShapeType="1"/>
            </p:cNvSpPr>
            <p:nvPr/>
          </p:nvSpPr>
          <p:spPr bwMode="auto">
            <a:xfrm flipH="1">
              <a:off x="4540" y="3708"/>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 name="Rectangle 52"/>
            <p:cNvSpPr>
              <a:spLocks noChangeArrowheads="1"/>
            </p:cNvSpPr>
            <p:nvPr/>
          </p:nvSpPr>
          <p:spPr bwMode="auto">
            <a:xfrm>
              <a:off x="1053" y="3656"/>
              <a:ext cx="15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 name="Line 53"/>
            <p:cNvSpPr>
              <a:spLocks noChangeShapeType="1"/>
            </p:cNvSpPr>
            <p:nvPr/>
          </p:nvSpPr>
          <p:spPr bwMode="auto">
            <a:xfrm>
              <a:off x="1193" y="3457"/>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 name="Line 54"/>
            <p:cNvSpPr>
              <a:spLocks noChangeShapeType="1"/>
            </p:cNvSpPr>
            <p:nvPr/>
          </p:nvSpPr>
          <p:spPr bwMode="auto">
            <a:xfrm flipH="1">
              <a:off x="4540" y="3457"/>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 name="Rectangle 55"/>
            <p:cNvSpPr>
              <a:spLocks noChangeArrowheads="1"/>
            </p:cNvSpPr>
            <p:nvPr/>
          </p:nvSpPr>
          <p:spPr bwMode="auto">
            <a:xfrm>
              <a:off x="1053" y="3404"/>
              <a:ext cx="15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 name="Line 56"/>
            <p:cNvSpPr>
              <a:spLocks noChangeShapeType="1"/>
            </p:cNvSpPr>
            <p:nvPr/>
          </p:nvSpPr>
          <p:spPr bwMode="auto">
            <a:xfrm>
              <a:off x="1193" y="3206"/>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 name="Line 57"/>
            <p:cNvSpPr>
              <a:spLocks noChangeShapeType="1"/>
            </p:cNvSpPr>
            <p:nvPr/>
          </p:nvSpPr>
          <p:spPr bwMode="auto">
            <a:xfrm flipH="1">
              <a:off x="4540" y="3206"/>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Rectangle 58"/>
            <p:cNvSpPr>
              <a:spLocks noChangeArrowheads="1"/>
            </p:cNvSpPr>
            <p:nvPr/>
          </p:nvSpPr>
          <p:spPr bwMode="auto">
            <a:xfrm>
              <a:off x="1053" y="3153"/>
              <a:ext cx="15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 name="Line 59"/>
            <p:cNvSpPr>
              <a:spLocks noChangeShapeType="1"/>
            </p:cNvSpPr>
            <p:nvPr/>
          </p:nvSpPr>
          <p:spPr bwMode="auto">
            <a:xfrm>
              <a:off x="1193" y="2955"/>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 name="Line 60"/>
            <p:cNvSpPr>
              <a:spLocks noChangeShapeType="1"/>
            </p:cNvSpPr>
            <p:nvPr/>
          </p:nvSpPr>
          <p:spPr bwMode="auto">
            <a:xfrm flipH="1">
              <a:off x="4540" y="2955"/>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Rectangle 61"/>
            <p:cNvSpPr>
              <a:spLocks noChangeArrowheads="1"/>
            </p:cNvSpPr>
            <p:nvPr/>
          </p:nvSpPr>
          <p:spPr bwMode="auto">
            <a:xfrm>
              <a:off x="1053" y="2902"/>
              <a:ext cx="15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 name="Line 62"/>
            <p:cNvSpPr>
              <a:spLocks noChangeShapeType="1"/>
            </p:cNvSpPr>
            <p:nvPr/>
          </p:nvSpPr>
          <p:spPr bwMode="auto">
            <a:xfrm>
              <a:off x="1193" y="2704"/>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Line 63"/>
            <p:cNvSpPr>
              <a:spLocks noChangeShapeType="1"/>
            </p:cNvSpPr>
            <p:nvPr/>
          </p:nvSpPr>
          <p:spPr bwMode="auto">
            <a:xfrm flipH="1">
              <a:off x="4540" y="2704"/>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Rectangle 64"/>
            <p:cNvSpPr>
              <a:spLocks noChangeArrowheads="1"/>
            </p:cNvSpPr>
            <p:nvPr/>
          </p:nvSpPr>
          <p:spPr bwMode="auto">
            <a:xfrm>
              <a:off x="998" y="2651"/>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 name="Line 65"/>
            <p:cNvSpPr>
              <a:spLocks noChangeShapeType="1"/>
            </p:cNvSpPr>
            <p:nvPr/>
          </p:nvSpPr>
          <p:spPr bwMode="auto">
            <a:xfrm>
              <a:off x="1193" y="2453"/>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Line 66"/>
            <p:cNvSpPr>
              <a:spLocks noChangeShapeType="1"/>
            </p:cNvSpPr>
            <p:nvPr/>
          </p:nvSpPr>
          <p:spPr bwMode="auto">
            <a:xfrm flipH="1">
              <a:off x="4540" y="2453"/>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 name="Rectangle 67"/>
            <p:cNvSpPr>
              <a:spLocks noChangeArrowheads="1"/>
            </p:cNvSpPr>
            <p:nvPr/>
          </p:nvSpPr>
          <p:spPr bwMode="auto">
            <a:xfrm>
              <a:off x="998" y="2400"/>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120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 name="Line 68"/>
            <p:cNvSpPr>
              <a:spLocks noChangeShapeType="1"/>
            </p:cNvSpPr>
            <p:nvPr/>
          </p:nvSpPr>
          <p:spPr bwMode="auto">
            <a:xfrm>
              <a:off x="1193" y="2202"/>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 name="Line 69"/>
            <p:cNvSpPr>
              <a:spLocks noChangeShapeType="1"/>
            </p:cNvSpPr>
            <p:nvPr/>
          </p:nvSpPr>
          <p:spPr bwMode="auto">
            <a:xfrm flipH="1">
              <a:off x="4540" y="2202"/>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 name="Rectangle 70"/>
            <p:cNvSpPr>
              <a:spLocks noChangeArrowheads="1"/>
            </p:cNvSpPr>
            <p:nvPr/>
          </p:nvSpPr>
          <p:spPr bwMode="auto">
            <a:xfrm>
              <a:off x="998" y="2149"/>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140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 name="Line 71"/>
            <p:cNvSpPr>
              <a:spLocks noChangeShapeType="1"/>
            </p:cNvSpPr>
            <p:nvPr/>
          </p:nvSpPr>
          <p:spPr bwMode="auto">
            <a:xfrm>
              <a:off x="1193" y="1951"/>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 name="Line 72"/>
            <p:cNvSpPr>
              <a:spLocks noChangeShapeType="1"/>
            </p:cNvSpPr>
            <p:nvPr/>
          </p:nvSpPr>
          <p:spPr bwMode="auto">
            <a:xfrm flipH="1">
              <a:off x="4540" y="1951"/>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 name="Rectangle 73"/>
            <p:cNvSpPr>
              <a:spLocks noChangeArrowheads="1"/>
            </p:cNvSpPr>
            <p:nvPr/>
          </p:nvSpPr>
          <p:spPr bwMode="auto">
            <a:xfrm>
              <a:off x="998" y="1898"/>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160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 name="Line 74"/>
            <p:cNvSpPr>
              <a:spLocks noChangeShapeType="1"/>
            </p:cNvSpPr>
            <p:nvPr/>
          </p:nvSpPr>
          <p:spPr bwMode="auto">
            <a:xfrm>
              <a:off x="1193" y="1699"/>
              <a:ext cx="32"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4" name="Line 75"/>
            <p:cNvSpPr>
              <a:spLocks noChangeShapeType="1"/>
            </p:cNvSpPr>
            <p:nvPr/>
          </p:nvSpPr>
          <p:spPr bwMode="auto">
            <a:xfrm flipH="1">
              <a:off x="4540" y="1699"/>
              <a:ext cx="39"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5" name="Rectangle 76"/>
            <p:cNvSpPr>
              <a:spLocks noChangeArrowheads="1"/>
            </p:cNvSpPr>
            <p:nvPr/>
          </p:nvSpPr>
          <p:spPr bwMode="auto">
            <a:xfrm>
              <a:off x="998" y="1647"/>
              <a:ext cx="2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180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 name="Line 77"/>
            <p:cNvSpPr>
              <a:spLocks noChangeShapeType="1"/>
            </p:cNvSpPr>
            <p:nvPr/>
          </p:nvSpPr>
          <p:spPr bwMode="auto">
            <a:xfrm>
              <a:off x="1193" y="1699"/>
              <a:ext cx="3386"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7" name="Line 78"/>
            <p:cNvSpPr>
              <a:spLocks noChangeShapeType="1"/>
            </p:cNvSpPr>
            <p:nvPr/>
          </p:nvSpPr>
          <p:spPr bwMode="auto">
            <a:xfrm>
              <a:off x="1193" y="3960"/>
              <a:ext cx="3386"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8" name="Line 79"/>
            <p:cNvSpPr>
              <a:spLocks noChangeShapeType="1"/>
            </p:cNvSpPr>
            <p:nvPr/>
          </p:nvSpPr>
          <p:spPr bwMode="auto">
            <a:xfrm flipV="1">
              <a:off x="4579" y="1699"/>
              <a:ext cx="1" cy="226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9" name="Line 80"/>
            <p:cNvSpPr>
              <a:spLocks noChangeShapeType="1"/>
            </p:cNvSpPr>
            <p:nvPr/>
          </p:nvSpPr>
          <p:spPr bwMode="auto">
            <a:xfrm flipV="1">
              <a:off x="1193" y="1699"/>
              <a:ext cx="1" cy="226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81"/>
            <p:cNvSpPr>
              <a:spLocks/>
            </p:cNvSpPr>
            <p:nvPr/>
          </p:nvSpPr>
          <p:spPr bwMode="auto">
            <a:xfrm>
              <a:off x="1193" y="2347"/>
              <a:ext cx="1716" cy="1613"/>
            </a:xfrm>
            <a:custGeom>
              <a:avLst/>
              <a:gdLst/>
              <a:ahLst/>
              <a:cxnLst>
                <a:cxn ang="0">
                  <a:pos x="24" y="1613"/>
                </a:cxn>
                <a:cxn ang="0">
                  <a:pos x="63" y="1613"/>
                </a:cxn>
                <a:cxn ang="0">
                  <a:pos x="102" y="1613"/>
                </a:cxn>
                <a:cxn ang="0">
                  <a:pos x="149" y="1613"/>
                </a:cxn>
                <a:cxn ang="0">
                  <a:pos x="188" y="1613"/>
                </a:cxn>
                <a:cxn ang="0">
                  <a:pos x="227" y="1613"/>
                </a:cxn>
                <a:cxn ang="0">
                  <a:pos x="266" y="1613"/>
                </a:cxn>
                <a:cxn ang="0">
                  <a:pos x="305" y="1613"/>
                </a:cxn>
                <a:cxn ang="0">
                  <a:pos x="351" y="1613"/>
                </a:cxn>
                <a:cxn ang="0">
                  <a:pos x="390" y="1613"/>
                </a:cxn>
                <a:cxn ang="0">
                  <a:pos x="429" y="1613"/>
                </a:cxn>
                <a:cxn ang="0">
                  <a:pos x="468" y="1613"/>
                </a:cxn>
                <a:cxn ang="0">
                  <a:pos x="507" y="1613"/>
                </a:cxn>
                <a:cxn ang="0">
                  <a:pos x="554" y="1613"/>
                </a:cxn>
                <a:cxn ang="0">
                  <a:pos x="593" y="1613"/>
                </a:cxn>
                <a:cxn ang="0">
                  <a:pos x="632" y="1613"/>
                </a:cxn>
                <a:cxn ang="0">
                  <a:pos x="671" y="1613"/>
                </a:cxn>
                <a:cxn ang="0">
                  <a:pos x="718" y="1613"/>
                </a:cxn>
                <a:cxn ang="0">
                  <a:pos x="757" y="1613"/>
                </a:cxn>
                <a:cxn ang="0">
                  <a:pos x="796" y="1546"/>
                </a:cxn>
                <a:cxn ang="0">
                  <a:pos x="835" y="1533"/>
                </a:cxn>
                <a:cxn ang="0">
                  <a:pos x="874" y="1447"/>
                </a:cxn>
                <a:cxn ang="0">
                  <a:pos x="921" y="1256"/>
                </a:cxn>
                <a:cxn ang="0">
                  <a:pos x="960" y="1157"/>
                </a:cxn>
                <a:cxn ang="0">
                  <a:pos x="999" y="1196"/>
                </a:cxn>
                <a:cxn ang="0">
                  <a:pos x="1038" y="1071"/>
                </a:cxn>
                <a:cxn ang="0">
                  <a:pos x="1077" y="1196"/>
                </a:cxn>
                <a:cxn ang="0">
                  <a:pos x="1124" y="1335"/>
                </a:cxn>
                <a:cxn ang="0">
                  <a:pos x="1163" y="1368"/>
                </a:cxn>
                <a:cxn ang="0">
                  <a:pos x="1202" y="1368"/>
                </a:cxn>
                <a:cxn ang="0">
                  <a:pos x="1241" y="1196"/>
                </a:cxn>
                <a:cxn ang="0">
                  <a:pos x="1280" y="1143"/>
                </a:cxn>
                <a:cxn ang="0">
                  <a:pos x="1326" y="820"/>
                </a:cxn>
                <a:cxn ang="0">
                  <a:pos x="1365" y="542"/>
                </a:cxn>
                <a:cxn ang="0">
                  <a:pos x="1404" y="489"/>
                </a:cxn>
                <a:cxn ang="0">
                  <a:pos x="1443" y="13"/>
                </a:cxn>
                <a:cxn ang="0">
                  <a:pos x="1482" y="205"/>
                </a:cxn>
                <a:cxn ang="0">
                  <a:pos x="1529" y="568"/>
                </a:cxn>
                <a:cxn ang="0">
                  <a:pos x="1568" y="238"/>
                </a:cxn>
                <a:cxn ang="0">
                  <a:pos x="1607" y="668"/>
                </a:cxn>
                <a:cxn ang="0">
                  <a:pos x="1646" y="820"/>
                </a:cxn>
                <a:cxn ang="0">
                  <a:pos x="1693" y="820"/>
                </a:cxn>
              </a:cxnLst>
              <a:rect l="0" t="0" r="r" b="b"/>
              <a:pathLst>
                <a:path w="1716" h="1613">
                  <a:moveTo>
                    <a:pt x="0" y="1613"/>
                  </a:moveTo>
                  <a:lnTo>
                    <a:pt x="8" y="1613"/>
                  </a:lnTo>
                  <a:lnTo>
                    <a:pt x="24" y="1613"/>
                  </a:lnTo>
                  <a:lnTo>
                    <a:pt x="39" y="1613"/>
                  </a:lnTo>
                  <a:lnTo>
                    <a:pt x="47" y="1613"/>
                  </a:lnTo>
                  <a:lnTo>
                    <a:pt x="63" y="1613"/>
                  </a:lnTo>
                  <a:lnTo>
                    <a:pt x="78" y="1613"/>
                  </a:lnTo>
                  <a:lnTo>
                    <a:pt x="94" y="1613"/>
                  </a:lnTo>
                  <a:lnTo>
                    <a:pt x="102" y="1613"/>
                  </a:lnTo>
                  <a:lnTo>
                    <a:pt x="117" y="1613"/>
                  </a:lnTo>
                  <a:lnTo>
                    <a:pt x="133" y="1613"/>
                  </a:lnTo>
                  <a:lnTo>
                    <a:pt x="149" y="1613"/>
                  </a:lnTo>
                  <a:lnTo>
                    <a:pt x="156" y="1613"/>
                  </a:lnTo>
                  <a:lnTo>
                    <a:pt x="172" y="1613"/>
                  </a:lnTo>
                  <a:lnTo>
                    <a:pt x="188" y="1613"/>
                  </a:lnTo>
                  <a:lnTo>
                    <a:pt x="203" y="1613"/>
                  </a:lnTo>
                  <a:lnTo>
                    <a:pt x="211" y="1613"/>
                  </a:lnTo>
                  <a:lnTo>
                    <a:pt x="227" y="1613"/>
                  </a:lnTo>
                  <a:lnTo>
                    <a:pt x="242" y="1613"/>
                  </a:lnTo>
                  <a:lnTo>
                    <a:pt x="250" y="1613"/>
                  </a:lnTo>
                  <a:lnTo>
                    <a:pt x="266" y="1613"/>
                  </a:lnTo>
                  <a:lnTo>
                    <a:pt x="281" y="1613"/>
                  </a:lnTo>
                  <a:lnTo>
                    <a:pt x="297" y="1613"/>
                  </a:lnTo>
                  <a:lnTo>
                    <a:pt x="305" y="1613"/>
                  </a:lnTo>
                  <a:lnTo>
                    <a:pt x="320" y="1613"/>
                  </a:lnTo>
                  <a:lnTo>
                    <a:pt x="336" y="1613"/>
                  </a:lnTo>
                  <a:lnTo>
                    <a:pt x="351" y="1613"/>
                  </a:lnTo>
                  <a:lnTo>
                    <a:pt x="359" y="1613"/>
                  </a:lnTo>
                  <a:lnTo>
                    <a:pt x="375" y="1613"/>
                  </a:lnTo>
                  <a:lnTo>
                    <a:pt x="390" y="1613"/>
                  </a:lnTo>
                  <a:lnTo>
                    <a:pt x="406" y="1613"/>
                  </a:lnTo>
                  <a:lnTo>
                    <a:pt x="414" y="1613"/>
                  </a:lnTo>
                  <a:lnTo>
                    <a:pt x="429" y="1613"/>
                  </a:lnTo>
                  <a:lnTo>
                    <a:pt x="445" y="1613"/>
                  </a:lnTo>
                  <a:lnTo>
                    <a:pt x="461" y="1613"/>
                  </a:lnTo>
                  <a:lnTo>
                    <a:pt x="468" y="1613"/>
                  </a:lnTo>
                  <a:lnTo>
                    <a:pt x="484" y="1613"/>
                  </a:lnTo>
                  <a:lnTo>
                    <a:pt x="500" y="1613"/>
                  </a:lnTo>
                  <a:lnTo>
                    <a:pt x="507" y="1613"/>
                  </a:lnTo>
                  <a:lnTo>
                    <a:pt x="523" y="1613"/>
                  </a:lnTo>
                  <a:lnTo>
                    <a:pt x="539" y="1613"/>
                  </a:lnTo>
                  <a:lnTo>
                    <a:pt x="554" y="1613"/>
                  </a:lnTo>
                  <a:lnTo>
                    <a:pt x="562" y="1613"/>
                  </a:lnTo>
                  <a:lnTo>
                    <a:pt x="578" y="1613"/>
                  </a:lnTo>
                  <a:lnTo>
                    <a:pt x="593" y="1613"/>
                  </a:lnTo>
                  <a:lnTo>
                    <a:pt x="609" y="1613"/>
                  </a:lnTo>
                  <a:lnTo>
                    <a:pt x="617" y="1613"/>
                  </a:lnTo>
                  <a:lnTo>
                    <a:pt x="632" y="1613"/>
                  </a:lnTo>
                  <a:lnTo>
                    <a:pt x="648" y="1613"/>
                  </a:lnTo>
                  <a:lnTo>
                    <a:pt x="663" y="1613"/>
                  </a:lnTo>
                  <a:lnTo>
                    <a:pt x="671" y="1613"/>
                  </a:lnTo>
                  <a:lnTo>
                    <a:pt x="687" y="1613"/>
                  </a:lnTo>
                  <a:lnTo>
                    <a:pt x="702" y="1613"/>
                  </a:lnTo>
                  <a:lnTo>
                    <a:pt x="718" y="1613"/>
                  </a:lnTo>
                  <a:lnTo>
                    <a:pt x="726" y="1613"/>
                  </a:lnTo>
                  <a:lnTo>
                    <a:pt x="741" y="1613"/>
                  </a:lnTo>
                  <a:lnTo>
                    <a:pt x="757" y="1613"/>
                  </a:lnTo>
                  <a:lnTo>
                    <a:pt x="765" y="1613"/>
                  </a:lnTo>
                  <a:lnTo>
                    <a:pt x="780" y="1586"/>
                  </a:lnTo>
                  <a:lnTo>
                    <a:pt x="796" y="1546"/>
                  </a:lnTo>
                  <a:lnTo>
                    <a:pt x="812" y="1560"/>
                  </a:lnTo>
                  <a:lnTo>
                    <a:pt x="819" y="1560"/>
                  </a:lnTo>
                  <a:lnTo>
                    <a:pt x="835" y="1533"/>
                  </a:lnTo>
                  <a:lnTo>
                    <a:pt x="851" y="1487"/>
                  </a:lnTo>
                  <a:lnTo>
                    <a:pt x="866" y="1474"/>
                  </a:lnTo>
                  <a:lnTo>
                    <a:pt x="874" y="1447"/>
                  </a:lnTo>
                  <a:lnTo>
                    <a:pt x="890" y="1361"/>
                  </a:lnTo>
                  <a:lnTo>
                    <a:pt x="905" y="1335"/>
                  </a:lnTo>
                  <a:lnTo>
                    <a:pt x="921" y="1256"/>
                  </a:lnTo>
                  <a:lnTo>
                    <a:pt x="929" y="1223"/>
                  </a:lnTo>
                  <a:lnTo>
                    <a:pt x="944" y="1196"/>
                  </a:lnTo>
                  <a:lnTo>
                    <a:pt x="960" y="1157"/>
                  </a:lnTo>
                  <a:lnTo>
                    <a:pt x="968" y="1143"/>
                  </a:lnTo>
                  <a:lnTo>
                    <a:pt x="983" y="1309"/>
                  </a:lnTo>
                  <a:lnTo>
                    <a:pt x="999" y="1196"/>
                  </a:lnTo>
                  <a:lnTo>
                    <a:pt x="1014" y="1170"/>
                  </a:lnTo>
                  <a:lnTo>
                    <a:pt x="1022" y="1143"/>
                  </a:lnTo>
                  <a:lnTo>
                    <a:pt x="1038" y="1071"/>
                  </a:lnTo>
                  <a:lnTo>
                    <a:pt x="1053" y="1157"/>
                  </a:lnTo>
                  <a:lnTo>
                    <a:pt x="1069" y="1110"/>
                  </a:lnTo>
                  <a:lnTo>
                    <a:pt x="1077" y="1196"/>
                  </a:lnTo>
                  <a:lnTo>
                    <a:pt x="1092" y="1269"/>
                  </a:lnTo>
                  <a:lnTo>
                    <a:pt x="1108" y="1256"/>
                  </a:lnTo>
                  <a:lnTo>
                    <a:pt x="1124" y="1335"/>
                  </a:lnTo>
                  <a:lnTo>
                    <a:pt x="1131" y="1335"/>
                  </a:lnTo>
                  <a:lnTo>
                    <a:pt x="1147" y="1361"/>
                  </a:lnTo>
                  <a:lnTo>
                    <a:pt x="1163" y="1368"/>
                  </a:lnTo>
                  <a:lnTo>
                    <a:pt x="1178" y="1381"/>
                  </a:lnTo>
                  <a:lnTo>
                    <a:pt x="1186" y="1395"/>
                  </a:lnTo>
                  <a:lnTo>
                    <a:pt x="1202" y="1368"/>
                  </a:lnTo>
                  <a:lnTo>
                    <a:pt x="1217" y="1269"/>
                  </a:lnTo>
                  <a:lnTo>
                    <a:pt x="1225" y="1256"/>
                  </a:lnTo>
                  <a:lnTo>
                    <a:pt x="1241" y="1196"/>
                  </a:lnTo>
                  <a:lnTo>
                    <a:pt x="1256" y="1196"/>
                  </a:lnTo>
                  <a:lnTo>
                    <a:pt x="1272" y="1143"/>
                  </a:lnTo>
                  <a:lnTo>
                    <a:pt x="1280" y="1143"/>
                  </a:lnTo>
                  <a:lnTo>
                    <a:pt x="1295" y="1084"/>
                  </a:lnTo>
                  <a:lnTo>
                    <a:pt x="1311" y="972"/>
                  </a:lnTo>
                  <a:lnTo>
                    <a:pt x="1326" y="820"/>
                  </a:lnTo>
                  <a:lnTo>
                    <a:pt x="1334" y="628"/>
                  </a:lnTo>
                  <a:lnTo>
                    <a:pt x="1350" y="734"/>
                  </a:lnTo>
                  <a:lnTo>
                    <a:pt x="1365" y="542"/>
                  </a:lnTo>
                  <a:lnTo>
                    <a:pt x="1381" y="516"/>
                  </a:lnTo>
                  <a:lnTo>
                    <a:pt x="1389" y="456"/>
                  </a:lnTo>
                  <a:lnTo>
                    <a:pt x="1404" y="489"/>
                  </a:lnTo>
                  <a:lnTo>
                    <a:pt x="1420" y="416"/>
                  </a:lnTo>
                  <a:lnTo>
                    <a:pt x="1436" y="251"/>
                  </a:lnTo>
                  <a:lnTo>
                    <a:pt x="1443" y="13"/>
                  </a:lnTo>
                  <a:lnTo>
                    <a:pt x="1459" y="93"/>
                  </a:lnTo>
                  <a:lnTo>
                    <a:pt x="1475" y="13"/>
                  </a:lnTo>
                  <a:lnTo>
                    <a:pt x="1482" y="205"/>
                  </a:lnTo>
                  <a:lnTo>
                    <a:pt x="1498" y="13"/>
                  </a:lnTo>
                  <a:lnTo>
                    <a:pt x="1514" y="0"/>
                  </a:lnTo>
                  <a:lnTo>
                    <a:pt x="1529" y="568"/>
                  </a:lnTo>
                  <a:lnTo>
                    <a:pt x="1537" y="416"/>
                  </a:lnTo>
                  <a:lnTo>
                    <a:pt x="1553" y="278"/>
                  </a:lnTo>
                  <a:lnTo>
                    <a:pt x="1568" y="238"/>
                  </a:lnTo>
                  <a:lnTo>
                    <a:pt x="1584" y="595"/>
                  </a:lnTo>
                  <a:lnTo>
                    <a:pt x="1592" y="516"/>
                  </a:lnTo>
                  <a:lnTo>
                    <a:pt x="1607" y="668"/>
                  </a:lnTo>
                  <a:lnTo>
                    <a:pt x="1623" y="489"/>
                  </a:lnTo>
                  <a:lnTo>
                    <a:pt x="1638" y="608"/>
                  </a:lnTo>
                  <a:lnTo>
                    <a:pt x="1646" y="820"/>
                  </a:lnTo>
                  <a:lnTo>
                    <a:pt x="1662" y="879"/>
                  </a:lnTo>
                  <a:lnTo>
                    <a:pt x="1677" y="806"/>
                  </a:lnTo>
                  <a:lnTo>
                    <a:pt x="1693" y="820"/>
                  </a:lnTo>
                  <a:lnTo>
                    <a:pt x="1701" y="919"/>
                  </a:lnTo>
                  <a:lnTo>
                    <a:pt x="1716" y="694"/>
                  </a:lnTo>
                </a:path>
              </a:pathLst>
            </a:custGeom>
            <a:no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82"/>
            <p:cNvSpPr>
              <a:spLocks/>
            </p:cNvSpPr>
            <p:nvPr/>
          </p:nvSpPr>
          <p:spPr bwMode="auto">
            <a:xfrm>
              <a:off x="2909" y="1812"/>
              <a:ext cx="1677" cy="2148"/>
            </a:xfrm>
            <a:custGeom>
              <a:avLst/>
              <a:gdLst/>
              <a:ahLst/>
              <a:cxnLst>
                <a:cxn ang="0">
                  <a:pos x="16" y="1255"/>
                </a:cxn>
                <a:cxn ang="0">
                  <a:pos x="39" y="1355"/>
                </a:cxn>
                <a:cxn ang="0">
                  <a:pos x="71" y="1077"/>
                </a:cxn>
                <a:cxn ang="0">
                  <a:pos x="94" y="892"/>
                </a:cxn>
                <a:cxn ang="0">
                  <a:pos x="125" y="951"/>
                </a:cxn>
                <a:cxn ang="0">
                  <a:pos x="149" y="350"/>
                </a:cxn>
                <a:cxn ang="0">
                  <a:pos x="180" y="674"/>
                </a:cxn>
                <a:cxn ang="0">
                  <a:pos x="203" y="310"/>
                </a:cxn>
                <a:cxn ang="0">
                  <a:pos x="227" y="284"/>
                </a:cxn>
                <a:cxn ang="0">
                  <a:pos x="258" y="264"/>
                </a:cxn>
                <a:cxn ang="0">
                  <a:pos x="281" y="185"/>
                </a:cxn>
                <a:cxn ang="0">
                  <a:pos x="312" y="502"/>
                </a:cxn>
                <a:cxn ang="0">
                  <a:pos x="336" y="310"/>
                </a:cxn>
                <a:cxn ang="0">
                  <a:pos x="367" y="727"/>
                </a:cxn>
                <a:cxn ang="0">
                  <a:pos x="390" y="1064"/>
                </a:cxn>
                <a:cxn ang="0">
                  <a:pos x="422" y="1255"/>
                </a:cxn>
                <a:cxn ang="0">
                  <a:pos x="445" y="1189"/>
                </a:cxn>
                <a:cxn ang="0">
                  <a:pos x="476" y="1606"/>
                </a:cxn>
                <a:cxn ang="0">
                  <a:pos x="500" y="1526"/>
                </a:cxn>
                <a:cxn ang="0">
                  <a:pos x="531" y="1579"/>
                </a:cxn>
                <a:cxn ang="0">
                  <a:pos x="554" y="1652"/>
                </a:cxn>
                <a:cxn ang="0">
                  <a:pos x="585" y="1652"/>
                </a:cxn>
                <a:cxn ang="0">
                  <a:pos x="609" y="1771"/>
                </a:cxn>
                <a:cxn ang="0">
                  <a:pos x="640" y="1844"/>
                </a:cxn>
                <a:cxn ang="0">
                  <a:pos x="663" y="1731"/>
                </a:cxn>
                <a:cxn ang="0">
                  <a:pos x="695" y="1817"/>
                </a:cxn>
                <a:cxn ang="0">
                  <a:pos x="718" y="1771"/>
                </a:cxn>
                <a:cxn ang="0">
                  <a:pos x="741" y="1632"/>
                </a:cxn>
                <a:cxn ang="0">
                  <a:pos x="773" y="1606"/>
                </a:cxn>
                <a:cxn ang="0">
                  <a:pos x="796" y="1678"/>
                </a:cxn>
                <a:cxn ang="0">
                  <a:pos x="827" y="1652"/>
                </a:cxn>
                <a:cxn ang="0">
                  <a:pos x="851" y="1705"/>
                </a:cxn>
                <a:cxn ang="0">
                  <a:pos x="882" y="1744"/>
                </a:cxn>
                <a:cxn ang="0">
                  <a:pos x="905" y="1731"/>
                </a:cxn>
                <a:cxn ang="0">
                  <a:pos x="936" y="1744"/>
                </a:cxn>
                <a:cxn ang="0">
                  <a:pos x="960" y="1678"/>
                </a:cxn>
                <a:cxn ang="0">
                  <a:pos x="991" y="1744"/>
                </a:cxn>
                <a:cxn ang="0">
                  <a:pos x="1014" y="1930"/>
                </a:cxn>
                <a:cxn ang="0">
                  <a:pos x="1046" y="1956"/>
                </a:cxn>
                <a:cxn ang="0">
                  <a:pos x="1069" y="1956"/>
                </a:cxn>
                <a:cxn ang="0">
                  <a:pos x="1100" y="1969"/>
                </a:cxn>
                <a:cxn ang="0">
                  <a:pos x="1124" y="2042"/>
                </a:cxn>
                <a:cxn ang="0">
                  <a:pos x="1155" y="2081"/>
                </a:cxn>
                <a:cxn ang="0">
                  <a:pos x="1178" y="2095"/>
                </a:cxn>
                <a:cxn ang="0">
                  <a:pos x="1202" y="2148"/>
                </a:cxn>
                <a:cxn ang="0">
                  <a:pos x="1233" y="2148"/>
                </a:cxn>
                <a:cxn ang="0">
                  <a:pos x="1256" y="2148"/>
                </a:cxn>
                <a:cxn ang="0">
                  <a:pos x="1287" y="2148"/>
                </a:cxn>
                <a:cxn ang="0">
                  <a:pos x="1311" y="2148"/>
                </a:cxn>
                <a:cxn ang="0">
                  <a:pos x="1342" y="2148"/>
                </a:cxn>
                <a:cxn ang="0">
                  <a:pos x="1365" y="2148"/>
                </a:cxn>
                <a:cxn ang="0">
                  <a:pos x="1397" y="2148"/>
                </a:cxn>
                <a:cxn ang="0">
                  <a:pos x="1420" y="2148"/>
                </a:cxn>
                <a:cxn ang="0">
                  <a:pos x="1451" y="2148"/>
                </a:cxn>
                <a:cxn ang="0">
                  <a:pos x="1475" y="2148"/>
                </a:cxn>
                <a:cxn ang="0">
                  <a:pos x="1506" y="2148"/>
                </a:cxn>
                <a:cxn ang="0">
                  <a:pos x="1529" y="2148"/>
                </a:cxn>
                <a:cxn ang="0">
                  <a:pos x="1560" y="2148"/>
                </a:cxn>
                <a:cxn ang="0">
                  <a:pos x="1584" y="2148"/>
                </a:cxn>
                <a:cxn ang="0">
                  <a:pos x="1615" y="2148"/>
                </a:cxn>
                <a:cxn ang="0">
                  <a:pos x="1638" y="2148"/>
                </a:cxn>
                <a:cxn ang="0">
                  <a:pos x="1670" y="2148"/>
                </a:cxn>
              </a:cxnLst>
              <a:rect l="0" t="0" r="r" b="b"/>
              <a:pathLst>
                <a:path w="1677" h="2148">
                  <a:moveTo>
                    <a:pt x="0" y="1229"/>
                  </a:moveTo>
                  <a:lnTo>
                    <a:pt x="16" y="1255"/>
                  </a:lnTo>
                  <a:lnTo>
                    <a:pt x="24" y="1381"/>
                  </a:lnTo>
                  <a:lnTo>
                    <a:pt x="39" y="1355"/>
                  </a:lnTo>
                  <a:lnTo>
                    <a:pt x="55" y="1255"/>
                  </a:lnTo>
                  <a:lnTo>
                    <a:pt x="71" y="1077"/>
                  </a:lnTo>
                  <a:lnTo>
                    <a:pt x="78" y="1004"/>
                  </a:lnTo>
                  <a:lnTo>
                    <a:pt x="94" y="892"/>
                  </a:lnTo>
                  <a:lnTo>
                    <a:pt x="110" y="714"/>
                  </a:lnTo>
                  <a:lnTo>
                    <a:pt x="125" y="951"/>
                  </a:lnTo>
                  <a:lnTo>
                    <a:pt x="133" y="436"/>
                  </a:lnTo>
                  <a:lnTo>
                    <a:pt x="149" y="350"/>
                  </a:lnTo>
                  <a:lnTo>
                    <a:pt x="164" y="562"/>
                  </a:lnTo>
                  <a:lnTo>
                    <a:pt x="180" y="674"/>
                  </a:lnTo>
                  <a:lnTo>
                    <a:pt x="188" y="337"/>
                  </a:lnTo>
                  <a:lnTo>
                    <a:pt x="203" y="310"/>
                  </a:lnTo>
                  <a:lnTo>
                    <a:pt x="219" y="125"/>
                  </a:lnTo>
                  <a:lnTo>
                    <a:pt x="227" y="284"/>
                  </a:lnTo>
                  <a:lnTo>
                    <a:pt x="242" y="251"/>
                  </a:lnTo>
                  <a:lnTo>
                    <a:pt x="258" y="264"/>
                  </a:lnTo>
                  <a:lnTo>
                    <a:pt x="273" y="0"/>
                  </a:lnTo>
                  <a:lnTo>
                    <a:pt x="281" y="185"/>
                  </a:lnTo>
                  <a:lnTo>
                    <a:pt x="297" y="548"/>
                  </a:lnTo>
                  <a:lnTo>
                    <a:pt x="312" y="502"/>
                  </a:lnTo>
                  <a:lnTo>
                    <a:pt x="328" y="158"/>
                  </a:lnTo>
                  <a:lnTo>
                    <a:pt x="336" y="310"/>
                  </a:lnTo>
                  <a:lnTo>
                    <a:pt x="351" y="436"/>
                  </a:lnTo>
                  <a:lnTo>
                    <a:pt x="367" y="727"/>
                  </a:lnTo>
                  <a:lnTo>
                    <a:pt x="383" y="1004"/>
                  </a:lnTo>
                  <a:lnTo>
                    <a:pt x="390" y="1064"/>
                  </a:lnTo>
                  <a:lnTo>
                    <a:pt x="406" y="1090"/>
                  </a:lnTo>
                  <a:lnTo>
                    <a:pt x="422" y="1255"/>
                  </a:lnTo>
                  <a:lnTo>
                    <a:pt x="437" y="1150"/>
                  </a:lnTo>
                  <a:lnTo>
                    <a:pt x="445" y="1189"/>
                  </a:lnTo>
                  <a:lnTo>
                    <a:pt x="461" y="1520"/>
                  </a:lnTo>
                  <a:lnTo>
                    <a:pt x="476" y="1606"/>
                  </a:lnTo>
                  <a:lnTo>
                    <a:pt x="484" y="1401"/>
                  </a:lnTo>
                  <a:lnTo>
                    <a:pt x="500" y="1526"/>
                  </a:lnTo>
                  <a:lnTo>
                    <a:pt x="515" y="1440"/>
                  </a:lnTo>
                  <a:lnTo>
                    <a:pt x="531" y="1579"/>
                  </a:lnTo>
                  <a:lnTo>
                    <a:pt x="539" y="1592"/>
                  </a:lnTo>
                  <a:lnTo>
                    <a:pt x="554" y="1652"/>
                  </a:lnTo>
                  <a:lnTo>
                    <a:pt x="570" y="1665"/>
                  </a:lnTo>
                  <a:lnTo>
                    <a:pt x="585" y="1652"/>
                  </a:lnTo>
                  <a:lnTo>
                    <a:pt x="593" y="1678"/>
                  </a:lnTo>
                  <a:lnTo>
                    <a:pt x="609" y="1771"/>
                  </a:lnTo>
                  <a:lnTo>
                    <a:pt x="624" y="1817"/>
                  </a:lnTo>
                  <a:lnTo>
                    <a:pt x="640" y="1844"/>
                  </a:lnTo>
                  <a:lnTo>
                    <a:pt x="648" y="1718"/>
                  </a:lnTo>
                  <a:lnTo>
                    <a:pt x="663" y="1731"/>
                  </a:lnTo>
                  <a:lnTo>
                    <a:pt x="679" y="1870"/>
                  </a:lnTo>
                  <a:lnTo>
                    <a:pt x="695" y="1817"/>
                  </a:lnTo>
                  <a:lnTo>
                    <a:pt x="702" y="1705"/>
                  </a:lnTo>
                  <a:lnTo>
                    <a:pt x="718" y="1771"/>
                  </a:lnTo>
                  <a:lnTo>
                    <a:pt x="734" y="1705"/>
                  </a:lnTo>
                  <a:lnTo>
                    <a:pt x="741" y="1632"/>
                  </a:lnTo>
                  <a:lnTo>
                    <a:pt x="757" y="1744"/>
                  </a:lnTo>
                  <a:lnTo>
                    <a:pt x="773" y="1606"/>
                  </a:lnTo>
                  <a:lnTo>
                    <a:pt x="788" y="1606"/>
                  </a:lnTo>
                  <a:lnTo>
                    <a:pt x="796" y="1678"/>
                  </a:lnTo>
                  <a:lnTo>
                    <a:pt x="812" y="1692"/>
                  </a:lnTo>
                  <a:lnTo>
                    <a:pt x="827" y="1652"/>
                  </a:lnTo>
                  <a:lnTo>
                    <a:pt x="843" y="1678"/>
                  </a:lnTo>
                  <a:lnTo>
                    <a:pt x="851" y="1705"/>
                  </a:lnTo>
                  <a:lnTo>
                    <a:pt x="866" y="1705"/>
                  </a:lnTo>
                  <a:lnTo>
                    <a:pt x="882" y="1744"/>
                  </a:lnTo>
                  <a:lnTo>
                    <a:pt x="897" y="1705"/>
                  </a:lnTo>
                  <a:lnTo>
                    <a:pt x="905" y="1731"/>
                  </a:lnTo>
                  <a:lnTo>
                    <a:pt x="921" y="1844"/>
                  </a:lnTo>
                  <a:lnTo>
                    <a:pt x="936" y="1744"/>
                  </a:lnTo>
                  <a:lnTo>
                    <a:pt x="944" y="1705"/>
                  </a:lnTo>
                  <a:lnTo>
                    <a:pt x="960" y="1678"/>
                  </a:lnTo>
                  <a:lnTo>
                    <a:pt x="975" y="1731"/>
                  </a:lnTo>
                  <a:lnTo>
                    <a:pt x="991" y="1744"/>
                  </a:lnTo>
                  <a:lnTo>
                    <a:pt x="999" y="1817"/>
                  </a:lnTo>
                  <a:lnTo>
                    <a:pt x="1014" y="1930"/>
                  </a:lnTo>
                  <a:lnTo>
                    <a:pt x="1030" y="1903"/>
                  </a:lnTo>
                  <a:lnTo>
                    <a:pt x="1046" y="1956"/>
                  </a:lnTo>
                  <a:lnTo>
                    <a:pt x="1053" y="1916"/>
                  </a:lnTo>
                  <a:lnTo>
                    <a:pt x="1069" y="1956"/>
                  </a:lnTo>
                  <a:lnTo>
                    <a:pt x="1085" y="1943"/>
                  </a:lnTo>
                  <a:lnTo>
                    <a:pt x="1100" y="1969"/>
                  </a:lnTo>
                  <a:lnTo>
                    <a:pt x="1108" y="2055"/>
                  </a:lnTo>
                  <a:lnTo>
                    <a:pt x="1124" y="2042"/>
                  </a:lnTo>
                  <a:lnTo>
                    <a:pt x="1139" y="2081"/>
                  </a:lnTo>
                  <a:lnTo>
                    <a:pt x="1155" y="2081"/>
                  </a:lnTo>
                  <a:lnTo>
                    <a:pt x="1163" y="2095"/>
                  </a:lnTo>
                  <a:lnTo>
                    <a:pt x="1178" y="2095"/>
                  </a:lnTo>
                  <a:lnTo>
                    <a:pt x="1194" y="2121"/>
                  </a:lnTo>
                  <a:lnTo>
                    <a:pt x="1202" y="2148"/>
                  </a:lnTo>
                  <a:lnTo>
                    <a:pt x="1217" y="2148"/>
                  </a:lnTo>
                  <a:lnTo>
                    <a:pt x="1233" y="2148"/>
                  </a:lnTo>
                  <a:lnTo>
                    <a:pt x="1248" y="2148"/>
                  </a:lnTo>
                  <a:lnTo>
                    <a:pt x="1256" y="2148"/>
                  </a:lnTo>
                  <a:lnTo>
                    <a:pt x="1272" y="2148"/>
                  </a:lnTo>
                  <a:lnTo>
                    <a:pt x="1287" y="2148"/>
                  </a:lnTo>
                  <a:lnTo>
                    <a:pt x="1303" y="2148"/>
                  </a:lnTo>
                  <a:lnTo>
                    <a:pt x="1311" y="2148"/>
                  </a:lnTo>
                  <a:lnTo>
                    <a:pt x="1326" y="2148"/>
                  </a:lnTo>
                  <a:lnTo>
                    <a:pt x="1342" y="2148"/>
                  </a:lnTo>
                  <a:lnTo>
                    <a:pt x="1358" y="2148"/>
                  </a:lnTo>
                  <a:lnTo>
                    <a:pt x="1365" y="2148"/>
                  </a:lnTo>
                  <a:lnTo>
                    <a:pt x="1381" y="2148"/>
                  </a:lnTo>
                  <a:lnTo>
                    <a:pt x="1397" y="2148"/>
                  </a:lnTo>
                  <a:lnTo>
                    <a:pt x="1412" y="2148"/>
                  </a:lnTo>
                  <a:lnTo>
                    <a:pt x="1420" y="2148"/>
                  </a:lnTo>
                  <a:lnTo>
                    <a:pt x="1436" y="2148"/>
                  </a:lnTo>
                  <a:lnTo>
                    <a:pt x="1451" y="2148"/>
                  </a:lnTo>
                  <a:lnTo>
                    <a:pt x="1459" y="2148"/>
                  </a:lnTo>
                  <a:lnTo>
                    <a:pt x="1475" y="2148"/>
                  </a:lnTo>
                  <a:lnTo>
                    <a:pt x="1490" y="2148"/>
                  </a:lnTo>
                  <a:lnTo>
                    <a:pt x="1506" y="2148"/>
                  </a:lnTo>
                  <a:lnTo>
                    <a:pt x="1514" y="2148"/>
                  </a:lnTo>
                  <a:lnTo>
                    <a:pt x="1529" y="2148"/>
                  </a:lnTo>
                  <a:lnTo>
                    <a:pt x="1545" y="2148"/>
                  </a:lnTo>
                  <a:lnTo>
                    <a:pt x="1560" y="2148"/>
                  </a:lnTo>
                  <a:lnTo>
                    <a:pt x="1568" y="2148"/>
                  </a:lnTo>
                  <a:lnTo>
                    <a:pt x="1584" y="2148"/>
                  </a:lnTo>
                  <a:lnTo>
                    <a:pt x="1599" y="2148"/>
                  </a:lnTo>
                  <a:lnTo>
                    <a:pt x="1615" y="2148"/>
                  </a:lnTo>
                  <a:lnTo>
                    <a:pt x="1623" y="2148"/>
                  </a:lnTo>
                  <a:lnTo>
                    <a:pt x="1638" y="2148"/>
                  </a:lnTo>
                  <a:lnTo>
                    <a:pt x="1654" y="2148"/>
                  </a:lnTo>
                  <a:lnTo>
                    <a:pt x="1670" y="2148"/>
                  </a:lnTo>
                  <a:lnTo>
                    <a:pt x="1677" y="2148"/>
                  </a:lnTo>
                </a:path>
              </a:pathLst>
            </a:custGeom>
            <a:no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83"/>
            <p:cNvSpPr>
              <a:spLocks/>
            </p:cNvSpPr>
            <p:nvPr/>
          </p:nvSpPr>
          <p:spPr bwMode="auto">
            <a:xfrm>
              <a:off x="1193" y="1951"/>
              <a:ext cx="1716" cy="2009"/>
            </a:xfrm>
            <a:custGeom>
              <a:avLst/>
              <a:gdLst/>
              <a:ahLst/>
              <a:cxnLst>
                <a:cxn ang="0">
                  <a:pos x="24" y="2009"/>
                </a:cxn>
                <a:cxn ang="0">
                  <a:pos x="63" y="2009"/>
                </a:cxn>
                <a:cxn ang="0">
                  <a:pos x="102" y="2009"/>
                </a:cxn>
                <a:cxn ang="0">
                  <a:pos x="149" y="2009"/>
                </a:cxn>
                <a:cxn ang="0">
                  <a:pos x="188" y="2009"/>
                </a:cxn>
                <a:cxn ang="0">
                  <a:pos x="227" y="2009"/>
                </a:cxn>
                <a:cxn ang="0">
                  <a:pos x="266" y="2009"/>
                </a:cxn>
                <a:cxn ang="0">
                  <a:pos x="305" y="2009"/>
                </a:cxn>
                <a:cxn ang="0">
                  <a:pos x="351" y="2009"/>
                </a:cxn>
                <a:cxn ang="0">
                  <a:pos x="390" y="2009"/>
                </a:cxn>
                <a:cxn ang="0">
                  <a:pos x="429" y="2009"/>
                </a:cxn>
                <a:cxn ang="0">
                  <a:pos x="468" y="2009"/>
                </a:cxn>
                <a:cxn ang="0">
                  <a:pos x="507" y="2009"/>
                </a:cxn>
                <a:cxn ang="0">
                  <a:pos x="554" y="2009"/>
                </a:cxn>
                <a:cxn ang="0">
                  <a:pos x="593" y="2009"/>
                </a:cxn>
                <a:cxn ang="0">
                  <a:pos x="632" y="2009"/>
                </a:cxn>
                <a:cxn ang="0">
                  <a:pos x="671" y="2009"/>
                </a:cxn>
                <a:cxn ang="0">
                  <a:pos x="718" y="2009"/>
                </a:cxn>
                <a:cxn ang="0">
                  <a:pos x="757" y="2009"/>
                </a:cxn>
                <a:cxn ang="0">
                  <a:pos x="796" y="2009"/>
                </a:cxn>
                <a:cxn ang="0">
                  <a:pos x="835" y="1969"/>
                </a:cxn>
                <a:cxn ang="0">
                  <a:pos x="874" y="1830"/>
                </a:cxn>
                <a:cxn ang="0">
                  <a:pos x="921" y="1619"/>
                </a:cxn>
                <a:cxn ang="0">
                  <a:pos x="960" y="1480"/>
                </a:cxn>
                <a:cxn ang="0">
                  <a:pos x="999" y="1513"/>
                </a:cxn>
                <a:cxn ang="0">
                  <a:pos x="1038" y="1341"/>
                </a:cxn>
                <a:cxn ang="0">
                  <a:pos x="1077" y="1579"/>
                </a:cxn>
                <a:cxn ang="0">
                  <a:pos x="1124" y="1764"/>
                </a:cxn>
                <a:cxn ang="0">
                  <a:pos x="1163" y="1830"/>
                </a:cxn>
                <a:cxn ang="0">
                  <a:pos x="1202" y="1883"/>
                </a:cxn>
                <a:cxn ang="0">
                  <a:pos x="1241" y="1744"/>
                </a:cxn>
                <a:cxn ang="0">
                  <a:pos x="1280" y="1566"/>
                </a:cxn>
                <a:cxn ang="0">
                  <a:pos x="1326" y="1189"/>
                </a:cxn>
                <a:cxn ang="0">
                  <a:pos x="1365" y="812"/>
                </a:cxn>
                <a:cxn ang="0">
                  <a:pos x="1404" y="713"/>
                </a:cxn>
                <a:cxn ang="0">
                  <a:pos x="1443" y="224"/>
                </a:cxn>
                <a:cxn ang="0">
                  <a:pos x="1482" y="284"/>
                </a:cxn>
                <a:cxn ang="0">
                  <a:pos x="1529" y="852"/>
                </a:cxn>
                <a:cxn ang="0">
                  <a:pos x="1568" y="508"/>
                </a:cxn>
                <a:cxn ang="0">
                  <a:pos x="1607" y="1116"/>
                </a:cxn>
                <a:cxn ang="0">
                  <a:pos x="1646" y="1401"/>
                </a:cxn>
                <a:cxn ang="0">
                  <a:pos x="1693" y="1480"/>
                </a:cxn>
              </a:cxnLst>
              <a:rect l="0" t="0" r="r" b="b"/>
              <a:pathLst>
                <a:path w="1716" h="2009">
                  <a:moveTo>
                    <a:pt x="0" y="2009"/>
                  </a:moveTo>
                  <a:lnTo>
                    <a:pt x="8" y="2009"/>
                  </a:lnTo>
                  <a:lnTo>
                    <a:pt x="24" y="2009"/>
                  </a:lnTo>
                  <a:lnTo>
                    <a:pt x="39" y="2009"/>
                  </a:lnTo>
                  <a:lnTo>
                    <a:pt x="47" y="2009"/>
                  </a:lnTo>
                  <a:lnTo>
                    <a:pt x="63" y="2009"/>
                  </a:lnTo>
                  <a:lnTo>
                    <a:pt x="78" y="2009"/>
                  </a:lnTo>
                  <a:lnTo>
                    <a:pt x="94" y="2009"/>
                  </a:lnTo>
                  <a:lnTo>
                    <a:pt x="102" y="2009"/>
                  </a:lnTo>
                  <a:lnTo>
                    <a:pt x="117" y="2009"/>
                  </a:lnTo>
                  <a:lnTo>
                    <a:pt x="133" y="2009"/>
                  </a:lnTo>
                  <a:lnTo>
                    <a:pt x="149" y="2009"/>
                  </a:lnTo>
                  <a:lnTo>
                    <a:pt x="156" y="2009"/>
                  </a:lnTo>
                  <a:lnTo>
                    <a:pt x="172" y="2009"/>
                  </a:lnTo>
                  <a:lnTo>
                    <a:pt x="188" y="2009"/>
                  </a:lnTo>
                  <a:lnTo>
                    <a:pt x="203" y="2009"/>
                  </a:lnTo>
                  <a:lnTo>
                    <a:pt x="211" y="2009"/>
                  </a:lnTo>
                  <a:lnTo>
                    <a:pt x="227" y="2009"/>
                  </a:lnTo>
                  <a:lnTo>
                    <a:pt x="242" y="2009"/>
                  </a:lnTo>
                  <a:lnTo>
                    <a:pt x="250" y="2009"/>
                  </a:lnTo>
                  <a:lnTo>
                    <a:pt x="266" y="2009"/>
                  </a:lnTo>
                  <a:lnTo>
                    <a:pt x="281" y="2009"/>
                  </a:lnTo>
                  <a:lnTo>
                    <a:pt x="297" y="2009"/>
                  </a:lnTo>
                  <a:lnTo>
                    <a:pt x="305" y="2009"/>
                  </a:lnTo>
                  <a:lnTo>
                    <a:pt x="320" y="2009"/>
                  </a:lnTo>
                  <a:lnTo>
                    <a:pt x="336" y="2009"/>
                  </a:lnTo>
                  <a:lnTo>
                    <a:pt x="351" y="2009"/>
                  </a:lnTo>
                  <a:lnTo>
                    <a:pt x="359" y="2009"/>
                  </a:lnTo>
                  <a:lnTo>
                    <a:pt x="375" y="2009"/>
                  </a:lnTo>
                  <a:lnTo>
                    <a:pt x="390" y="2009"/>
                  </a:lnTo>
                  <a:lnTo>
                    <a:pt x="406" y="2009"/>
                  </a:lnTo>
                  <a:lnTo>
                    <a:pt x="414" y="2009"/>
                  </a:lnTo>
                  <a:lnTo>
                    <a:pt x="429" y="2009"/>
                  </a:lnTo>
                  <a:lnTo>
                    <a:pt x="445" y="2009"/>
                  </a:lnTo>
                  <a:lnTo>
                    <a:pt x="461" y="2009"/>
                  </a:lnTo>
                  <a:lnTo>
                    <a:pt x="468" y="2009"/>
                  </a:lnTo>
                  <a:lnTo>
                    <a:pt x="484" y="2009"/>
                  </a:lnTo>
                  <a:lnTo>
                    <a:pt x="500" y="2009"/>
                  </a:lnTo>
                  <a:lnTo>
                    <a:pt x="507" y="2009"/>
                  </a:lnTo>
                  <a:lnTo>
                    <a:pt x="523" y="2009"/>
                  </a:lnTo>
                  <a:lnTo>
                    <a:pt x="539" y="2009"/>
                  </a:lnTo>
                  <a:lnTo>
                    <a:pt x="554" y="2009"/>
                  </a:lnTo>
                  <a:lnTo>
                    <a:pt x="562" y="2009"/>
                  </a:lnTo>
                  <a:lnTo>
                    <a:pt x="578" y="2009"/>
                  </a:lnTo>
                  <a:lnTo>
                    <a:pt x="593" y="2009"/>
                  </a:lnTo>
                  <a:lnTo>
                    <a:pt x="609" y="2009"/>
                  </a:lnTo>
                  <a:lnTo>
                    <a:pt x="617" y="2009"/>
                  </a:lnTo>
                  <a:lnTo>
                    <a:pt x="632" y="2009"/>
                  </a:lnTo>
                  <a:lnTo>
                    <a:pt x="648" y="2009"/>
                  </a:lnTo>
                  <a:lnTo>
                    <a:pt x="663" y="2009"/>
                  </a:lnTo>
                  <a:lnTo>
                    <a:pt x="671" y="2009"/>
                  </a:lnTo>
                  <a:lnTo>
                    <a:pt x="687" y="2009"/>
                  </a:lnTo>
                  <a:lnTo>
                    <a:pt x="702" y="2009"/>
                  </a:lnTo>
                  <a:lnTo>
                    <a:pt x="718" y="2009"/>
                  </a:lnTo>
                  <a:lnTo>
                    <a:pt x="726" y="2009"/>
                  </a:lnTo>
                  <a:lnTo>
                    <a:pt x="741" y="2009"/>
                  </a:lnTo>
                  <a:lnTo>
                    <a:pt x="757" y="2009"/>
                  </a:lnTo>
                  <a:lnTo>
                    <a:pt x="765" y="2009"/>
                  </a:lnTo>
                  <a:lnTo>
                    <a:pt x="780" y="2009"/>
                  </a:lnTo>
                  <a:lnTo>
                    <a:pt x="796" y="2009"/>
                  </a:lnTo>
                  <a:lnTo>
                    <a:pt x="812" y="2009"/>
                  </a:lnTo>
                  <a:lnTo>
                    <a:pt x="819" y="2009"/>
                  </a:lnTo>
                  <a:lnTo>
                    <a:pt x="835" y="1969"/>
                  </a:lnTo>
                  <a:lnTo>
                    <a:pt x="851" y="1929"/>
                  </a:lnTo>
                  <a:lnTo>
                    <a:pt x="866" y="1890"/>
                  </a:lnTo>
                  <a:lnTo>
                    <a:pt x="874" y="1830"/>
                  </a:lnTo>
                  <a:lnTo>
                    <a:pt x="890" y="1731"/>
                  </a:lnTo>
                  <a:lnTo>
                    <a:pt x="905" y="1691"/>
                  </a:lnTo>
                  <a:lnTo>
                    <a:pt x="921" y="1619"/>
                  </a:lnTo>
                  <a:lnTo>
                    <a:pt x="929" y="1553"/>
                  </a:lnTo>
                  <a:lnTo>
                    <a:pt x="944" y="1526"/>
                  </a:lnTo>
                  <a:lnTo>
                    <a:pt x="960" y="1480"/>
                  </a:lnTo>
                  <a:lnTo>
                    <a:pt x="968" y="1467"/>
                  </a:lnTo>
                  <a:lnTo>
                    <a:pt x="983" y="1678"/>
                  </a:lnTo>
                  <a:lnTo>
                    <a:pt x="999" y="1513"/>
                  </a:lnTo>
                  <a:lnTo>
                    <a:pt x="1014" y="1493"/>
                  </a:lnTo>
                  <a:lnTo>
                    <a:pt x="1022" y="1401"/>
                  </a:lnTo>
                  <a:lnTo>
                    <a:pt x="1038" y="1341"/>
                  </a:lnTo>
                  <a:lnTo>
                    <a:pt x="1053" y="1467"/>
                  </a:lnTo>
                  <a:lnTo>
                    <a:pt x="1069" y="1427"/>
                  </a:lnTo>
                  <a:lnTo>
                    <a:pt x="1077" y="1579"/>
                  </a:lnTo>
                  <a:lnTo>
                    <a:pt x="1092" y="1592"/>
                  </a:lnTo>
                  <a:lnTo>
                    <a:pt x="1108" y="1619"/>
                  </a:lnTo>
                  <a:lnTo>
                    <a:pt x="1124" y="1764"/>
                  </a:lnTo>
                  <a:lnTo>
                    <a:pt x="1131" y="1804"/>
                  </a:lnTo>
                  <a:lnTo>
                    <a:pt x="1147" y="1843"/>
                  </a:lnTo>
                  <a:lnTo>
                    <a:pt x="1163" y="1830"/>
                  </a:lnTo>
                  <a:lnTo>
                    <a:pt x="1178" y="1870"/>
                  </a:lnTo>
                  <a:lnTo>
                    <a:pt x="1186" y="1916"/>
                  </a:lnTo>
                  <a:lnTo>
                    <a:pt x="1202" y="1883"/>
                  </a:lnTo>
                  <a:lnTo>
                    <a:pt x="1217" y="1817"/>
                  </a:lnTo>
                  <a:lnTo>
                    <a:pt x="1225" y="1791"/>
                  </a:lnTo>
                  <a:lnTo>
                    <a:pt x="1241" y="1744"/>
                  </a:lnTo>
                  <a:lnTo>
                    <a:pt x="1256" y="1731"/>
                  </a:lnTo>
                  <a:lnTo>
                    <a:pt x="1272" y="1678"/>
                  </a:lnTo>
                  <a:lnTo>
                    <a:pt x="1280" y="1566"/>
                  </a:lnTo>
                  <a:lnTo>
                    <a:pt x="1295" y="1480"/>
                  </a:lnTo>
                  <a:lnTo>
                    <a:pt x="1311" y="1354"/>
                  </a:lnTo>
                  <a:lnTo>
                    <a:pt x="1326" y="1189"/>
                  </a:lnTo>
                  <a:lnTo>
                    <a:pt x="1334" y="964"/>
                  </a:lnTo>
                  <a:lnTo>
                    <a:pt x="1350" y="1064"/>
                  </a:lnTo>
                  <a:lnTo>
                    <a:pt x="1365" y="812"/>
                  </a:lnTo>
                  <a:lnTo>
                    <a:pt x="1381" y="826"/>
                  </a:lnTo>
                  <a:lnTo>
                    <a:pt x="1389" y="773"/>
                  </a:lnTo>
                  <a:lnTo>
                    <a:pt x="1404" y="713"/>
                  </a:lnTo>
                  <a:lnTo>
                    <a:pt x="1420" y="674"/>
                  </a:lnTo>
                  <a:lnTo>
                    <a:pt x="1436" y="423"/>
                  </a:lnTo>
                  <a:lnTo>
                    <a:pt x="1443" y="224"/>
                  </a:lnTo>
                  <a:lnTo>
                    <a:pt x="1459" y="171"/>
                  </a:lnTo>
                  <a:lnTo>
                    <a:pt x="1475" y="0"/>
                  </a:lnTo>
                  <a:lnTo>
                    <a:pt x="1482" y="284"/>
                  </a:lnTo>
                  <a:lnTo>
                    <a:pt x="1498" y="337"/>
                  </a:lnTo>
                  <a:lnTo>
                    <a:pt x="1514" y="271"/>
                  </a:lnTo>
                  <a:lnTo>
                    <a:pt x="1529" y="852"/>
                  </a:lnTo>
                  <a:lnTo>
                    <a:pt x="1537" y="773"/>
                  </a:lnTo>
                  <a:lnTo>
                    <a:pt x="1553" y="621"/>
                  </a:lnTo>
                  <a:lnTo>
                    <a:pt x="1568" y="508"/>
                  </a:lnTo>
                  <a:lnTo>
                    <a:pt x="1584" y="938"/>
                  </a:lnTo>
                  <a:lnTo>
                    <a:pt x="1592" y="885"/>
                  </a:lnTo>
                  <a:lnTo>
                    <a:pt x="1607" y="1116"/>
                  </a:lnTo>
                  <a:lnTo>
                    <a:pt x="1623" y="1176"/>
                  </a:lnTo>
                  <a:lnTo>
                    <a:pt x="1638" y="1202"/>
                  </a:lnTo>
                  <a:lnTo>
                    <a:pt x="1646" y="1401"/>
                  </a:lnTo>
                  <a:lnTo>
                    <a:pt x="1662" y="1493"/>
                  </a:lnTo>
                  <a:lnTo>
                    <a:pt x="1677" y="1480"/>
                  </a:lnTo>
                  <a:lnTo>
                    <a:pt x="1693" y="1480"/>
                  </a:lnTo>
                  <a:lnTo>
                    <a:pt x="1701" y="1539"/>
                  </a:lnTo>
                  <a:lnTo>
                    <a:pt x="1716" y="1381"/>
                  </a:lnTo>
                </a:path>
              </a:pathLst>
            </a:custGeom>
            <a:noFill/>
            <a:ln w="0">
              <a:solidFill>
                <a:srgbClr val="007F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84"/>
            <p:cNvSpPr>
              <a:spLocks/>
            </p:cNvSpPr>
            <p:nvPr/>
          </p:nvSpPr>
          <p:spPr bwMode="auto">
            <a:xfrm>
              <a:off x="2909" y="1825"/>
              <a:ext cx="1677" cy="2135"/>
            </a:xfrm>
            <a:custGeom>
              <a:avLst/>
              <a:gdLst/>
              <a:ahLst/>
              <a:cxnLst>
                <a:cxn ang="0">
                  <a:pos x="16" y="1507"/>
                </a:cxn>
                <a:cxn ang="0">
                  <a:pos x="39" y="1507"/>
                </a:cxn>
                <a:cxn ang="0">
                  <a:pos x="71" y="1242"/>
                </a:cxn>
                <a:cxn ang="0">
                  <a:pos x="94" y="991"/>
                </a:cxn>
                <a:cxn ang="0">
                  <a:pos x="125" y="813"/>
                </a:cxn>
                <a:cxn ang="0">
                  <a:pos x="149" y="350"/>
                </a:cxn>
                <a:cxn ang="0">
                  <a:pos x="180" y="509"/>
                </a:cxn>
                <a:cxn ang="0">
                  <a:pos x="203" y="46"/>
                </a:cxn>
                <a:cxn ang="0">
                  <a:pos x="227" y="73"/>
                </a:cxn>
                <a:cxn ang="0">
                  <a:pos x="258" y="132"/>
                </a:cxn>
                <a:cxn ang="0">
                  <a:pos x="281" y="73"/>
                </a:cxn>
                <a:cxn ang="0">
                  <a:pos x="312" y="297"/>
                </a:cxn>
                <a:cxn ang="0">
                  <a:pos x="336" y="337"/>
                </a:cxn>
                <a:cxn ang="0">
                  <a:pos x="367" y="747"/>
                </a:cxn>
                <a:cxn ang="0">
                  <a:pos x="390" y="1137"/>
                </a:cxn>
                <a:cxn ang="0">
                  <a:pos x="422" y="1275"/>
                </a:cxn>
                <a:cxn ang="0">
                  <a:pos x="445" y="1388"/>
                </a:cxn>
                <a:cxn ang="0">
                  <a:pos x="476" y="1679"/>
                </a:cxn>
                <a:cxn ang="0">
                  <a:pos x="500" y="1692"/>
                </a:cxn>
                <a:cxn ang="0">
                  <a:pos x="531" y="1778"/>
                </a:cxn>
                <a:cxn ang="0">
                  <a:pos x="554" y="1745"/>
                </a:cxn>
                <a:cxn ang="0">
                  <a:pos x="585" y="1791"/>
                </a:cxn>
                <a:cxn ang="0">
                  <a:pos x="609" y="1844"/>
                </a:cxn>
                <a:cxn ang="0">
                  <a:pos x="640" y="1857"/>
                </a:cxn>
                <a:cxn ang="0">
                  <a:pos x="663" y="1731"/>
                </a:cxn>
                <a:cxn ang="0">
                  <a:pos x="695" y="1791"/>
                </a:cxn>
                <a:cxn ang="0">
                  <a:pos x="718" y="1745"/>
                </a:cxn>
                <a:cxn ang="0">
                  <a:pos x="741" y="1619"/>
                </a:cxn>
                <a:cxn ang="0">
                  <a:pos x="773" y="1593"/>
                </a:cxn>
                <a:cxn ang="0">
                  <a:pos x="796" y="1553"/>
                </a:cxn>
                <a:cxn ang="0">
                  <a:pos x="827" y="1593"/>
                </a:cxn>
                <a:cxn ang="0">
                  <a:pos x="851" y="1665"/>
                </a:cxn>
                <a:cxn ang="0">
                  <a:pos x="882" y="1692"/>
                </a:cxn>
                <a:cxn ang="0">
                  <a:pos x="905" y="1639"/>
                </a:cxn>
                <a:cxn ang="0">
                  <a:pos x="936" y="1692"/>
                </a:cxn>
                <a:cxn ang="0">
                  <a:pos x="960" y="1639"/>
                </a:cxn>
                <a:cxn ang="0">
                  <a:pos x="991" y="1679"/>
                </a:cxn>
                <a:cxn ang="0">
                  <a:pos x="1014" y="1917"/>
                </a:cxn>
                <a:cxn ang="0">
                  <a:pos x="1046" y="1956"/>
                </a:cxn>
                <a:cxn ang="0">
                  <a:pos x="1069" y="1956"/>
                </a:cxn>
                <a:cxn ang="0">
                  <a:pos x="1100" y="1983"/>
                </a:cxn>
                <a:cxn ang="0">
                  <a:pos x="1124" y="2042"/>
                </a:cxn>
                <a:cxn ang="0">
                  <a:pos x="1155" y="2095"/>
                </a:cxn>
                <a:cxn ang="0">
                  <a:pos x="1178" y="2121"/>
                </a:cxn>
                <a:cxn ang="0">
                  <a:pos x="1202" y="2135"/>
                </a:cxn>
                <a:cxn ang="0">
                  <a:pos x="1233" y="2135"/>
                </a:cxn>
                <a:cxn ang="0">
                  <a:pos x="1256" y="2135"/>
                </a:cxn>
                <a:cxn ang="0">
                  <a:pos x="1287" y="2135"/>
                </a:cxn>
                <a:cxn ang="0">
                  <a:pos x="1311" y="2135"/>
                </a:cxn>
                <a:cxn ang="0">
                  <a:pos x="1342" y="2135"/>
                </a:cxn>
                <a:cxn ang="0">
                  <a:pos x="1365" y="2135"/>
                </a:cxn>
                <a:cxn ang="0">
                  <a:pos x="1397" y="2135"/>
                </a:cxn>
                <a:cxn ang="0">
                  <a:pos x="1420" y="2135"/>
                </a:cxn>
                <a:cxn ang="0">
                  <a:pos x="1451" y="2135"/>
                </a:cxn>
                <a:cxn ang="0">
                  <a:pos x="1475" y="2135"/>
                </a:cxn>
                <a:cxn ang="0">
                  <a:pos x="1506" y="2135"/>
                </a:cxn>
                <a:cxn ang="0">
                  <a:pos x="1529" y="2135"/>
                </a:cxn>
                <a:cxn ang="0">
                  <a:pos x="1560" y="2135"/>
                </a:cxn>
                <a:cxn ang="0">
                  <a:pos x="1584" y="2135"/>
                </a:cxn>
                <a:cxn ang="0">
                  <a:pos x="1615" y="2135"/>
                </a:cxn>
                <a:cxn ang="0">
                  <a:pos x="1638" y="2135"/>
                </a:cxn>
                <a:cxn ang="0">
                  <a:pos x="1670" y="2135"/>
                </a:cxn>
              </a:cxnLst>
              <a:rect l="0" t="0" r="r" b="b"/>
              <a:pathLst>
                <a:path w="1677" h="2135">
                  <a:moveTo>
                    <a:pt x="0" y="1507"/>
                  </a:moveTo>
                  <a:lnTo>
                    <a:pt x="16" y="1507"/>
                  </a:lnTo>
                  <a:lnTo>
                    <a:pt x="24" y="1593"/>
                  </a:lnTo>
                  <a:lnTo>
                    <a:pt x="39" y="1507"/>
                  </a:lnTo>
                  <a:lnTo>
                    <a:pt x="55" y="1414"/>
                  </a:lnTo>
                  <a:lnTo>
                    <a:pt x="71" y="1242"/>
                  </a:lnTo>
                  <a:lnTo>
                    <a:pt x="78" y="1176"/>
                  </a:lnTo>
                  <a:lnTo>
                    <a:pt x="94" y="991"/>
                  </a:lnTo>
                  <a:lnTo>
                    <a:pt x="110" y="727"/>
                  </a:lnTo>
                  <a:lnTo>
                    <a:pt x="125" y="813"/>
                  </a:lnTo>
                  <a:lnTo>
                    <a:pt x="133" y="423"/>
                  </a:lnTo>
                  <a:lnTo>
                    <a:pt x="149" y="350"/>
                  </a:lnTo>
                  <a:lnTo>
                    <a:pt x="164" y="397"/>
                  </a:lnTo>
                  <a:lnTo>
                    <a:pt x="180" y="509"/>
                  </a:lnTo>
                  <a:lnTo>
                    <a:pt x="188" y="46"/>
                  </a:lnTo>
                  <a:lnTo>
                    <a:pt x="203" y="46"/>
                  </a:lnTo>
                  <a:lnTo>
                    <a:pt x="219" y="7"/>
                  </a:lnTo>
                  <a:lnTo>
                    <a:pt x="227" y="73"/>
                  </a:lnTo>
                  <a:lnTo>
                    <a:pt x="242" y="73"/>
                  </a:lnTo>
                  <a:lnTo>
                    <a:pt x="258" y="132"/>
                  </a:lnTo>
                  <a:lnTo>
                    <a:pt x="273" y="0"/>
                  </a:lnTo>
                  <a:lnTo>
                    <a:pt x="281" y="73"/>
                  </a:lnTo>
                  <a:lnTo>
                    <a:pt x="297" y="423"/>
                  </a:lnTo>
                  <a:lnTo>
                    <a:pt x="312" y="297"/>
                  </a:lnTo>
                  <a:lnTo>
                    <a:pt x="328" y="60"/>
                  </a:lnTo>
                  <a:lnTo>
                    <a:pt x="336" y="337"/>
                  </a:lnTo>
                  <a:lnTo>
                    <a:pt x="351" y="489"/>
                  </a:lnTo>
                  <a:lnTo>
                    <a:pt x="367" y="747"/>
                  </a:lnTo>
                  <a:lnTo>
                    <a:pt x="383" y="1090"/>
                  </a:lnTo>
                  <a:lnTo>
                    <a:pt x="390" y="1137"/>
                  </a:lnTo>
                  <a:lnTo>
                    <a:pt x="406" y="1117"/>
                  </a:lnTo>
                  <a:lnTo>
                    <a:pt x="422" y="1275"/>
                  </a:lnTo>
                  <a:lnTo>
                    <a:pt x="437" y="1229"/>
                  </a:lnTo>
                  <a:lnTo>
                    <a:pt x="445" y="1388"/>
                  </a:lnTo>
                  <a:lnTo>
                    <a:pt x="461" y="1639"/>
                  </a:lnTo>
                  <a:lnTo>
                    <a:pt x="476" y="1679"/>
                  </a:lnTo>
                  <a:lnTo>
                    <a:pt x="484" y="1606"/>
                  </a:lnTo>
                  <a:lnTo>
                    <a:pt x="500" y="1692"/>
                  </a:lnTo>
                  <a:lnTo>
                    <a:pt x="515" y="1606"/>
                  </a:lnTo>
                  <a:lnTo>
                    <a:pt x="531" y="1778"/>
                  </a:lnTo>
                  <a:lnTo>
                    <a:pt x="539" y="1778"/>
                  </a:lnTo>
                  <a:lnTo>
                    <a:pt x="554" y="1745"/>
                  </a:lnTo>
                  <a:lnTo>
                    <a:pt x="570" y="1778"/>
                  </a:lnTo>
                  <a:lnTo>
                    <a:pt x="585" y="1791"/>
                  </a:lnTo>
                  <a:lnTo>
                    <a:pt x="593" y="1791"/>
                  </a:lnTo>
                  <a:lnTo>
                    <a:pt x="609" y="1844"/>
                  </a:lnTo>
                  <a:lnTo>
                    <a:pt x="624" y="1844"/>
                  </a:lnTo>
                  <a:lnTo>
                    <a:pt x="640" y="1857"/>
                  </a:lnTo>
                  <a:lnTo>
                    <a:pt x="648" y="1705"/>
                  </a:lnTo>
                  <a:lnTo>
                    <a:pt x="663" y="1731"/>
                  </a:lnTo>
                  <a:lnTo>
                    <a:pt x="679" y="1857"/>
                  </a:lnTo>
                  <a:lnTo>
                    <a:pt x="695" y="1791"/>
                  </a:lnTo>
                  <a:lnTo>
                    <a:pt x="702" y="1705"/>
                  </a:lnTo>
                  <a:lnTo>
                    <a:pt x="718" y="1745"/>
                  </a:lnTo>
                  <a:lnTo>
                    <a:pt x="734" y="1679"/>
                  </a:lnTo>
                  <a:lnTo>
                    <a:pt x="741" y="1619"/>
                  </a:lnTo>
                  <a:lnTo>
                    <a:pt x="757" y="1652"/>
                  </a:lnTo>
                  <a:lnTo>
                    <a:pt x="773" y="1593"/>
                  </a:lnTo>
                  <a:lnTo>
                    <a:pt x="788" y="1553"/>
                  </a:lnTo>
                  <a:lnTo>
                    <a:pt x="796" y="1553"/>
                  </a:lnTo>
                  <a:lnTo>
                    <a:pt x="812" y="1566"/>
                  </a:lnTo>
                  <a:lnTo>
                    <a:pt x="827" y="1593"/>
                  </a:lnTo>
                  <a:lnTo>
                    <a:pt x="843" y="1632"/>
                  </a:lnTo>
                  <a:lnTo>
                    <a:pt x="851" y="1665"/>
                  </a:lnTo>
                  <a:lnTo>
                    <a:pt x="866" y="1593"/>
                  </a:lnTo>
                  <a:lnTo>
                    <a:pt x="882" y="1692"/>
                  </a:lnTo>
                  <a:lnTo>
                    <a:pt x="897" y="1619"/>
                  </a:lnTo>
                  <a:lnTo>
                    <a:pt x="905" y="1639"/>
                  </a:lnTo>
                  <a:lnTo>
                    <a:pt x="921" y="1778"/>
                  </a:lnTo>
                  <a:lnTo>
                    <a:pt x="936" y="1692"/>
                  </a:lnTo>
                  <a:lnTo>
                    <a:pt x="944" y="1679"/>
                  </a:lnTo>
                  <a:lnTo>
                    <a:pt x="960" y="1639"/>
                  </a:lnTo>
                  <a:lnTo>
                    <a:pt x="975" y="1652"/>
                  </a:lnTo>
                  <a:lnTo>
                    <a:pt x="991" y="1679"/>
                  </a:lnTo>
                  <a:lnTo>
                    <a:pt x="999" y="1804"/>
                  </a:lnTo>
                  <a:lnTo>
                    <a:pt x="1014" y="1917"/>
                  </a:lnTo>
                  <a:lnTo>
                    <a:pt x="1030" y="1917"/>
                  </a:lnTo>
                  <a:lnTo>
                    <a:pt x="1046" y="1956"/>
                  </a:lnTo>
                  <a:lnTo>
                    <a:pt x="1053" y="1917"/>
                  </a:lnTo>
                  <a:lnTo>
                    <a:pt x="1069" y="1956"/>
                  </a:lnTo>
                  <a:lnTo>
                    <a:pt x="1085" y="1969"/>
                  </a:lnTo>
                  <a:lnTo>
                    <a:pt x="1100" y="1983"/>
                  </a:lnTo>
                  <a:lnTo>
                    <a:pt x="1108" y="2055"/>
                  </a:lnTo>
                  <a:lnTo>
                    <a:pt x="1124" y="2042"/>
                  </a:lnTo>
                  <a:lnTo>
                    <a:pt x="1139" y="2082"/>
                  </a:lnTo>
                  <a:lnTo>
                    <a:pt x="1155" y="2095"/>
                  </a:lnTo>
                  <a:lnTo>
                    <a:pt x="1163" y="2095"/>
                  </a:lnTo>
                  <a:lnTo>
                    <a:pt x="1178" y="2121"/>
                  </a:lnTo>
                  <a:lnTo>
                    <a:pt x="1194" y="2135"/>
                  </a:lnTo>
                  <a:lnTo>
                    <a:pt x="1202" y="2135"/>
                  </a:lnTo>
                  <a:lnTo>
                    <a:pt x="1217" y="2135"/>
                  </a:lnTo>
                  <a:lnTo>
                    <a:pt x="1233" y="2135"/>
                  </a:lnTo>
                  <a:lnTo>
                    <a:pt x="1248" y="2135"/>
                  </a:lnTo>
                  <a:lnTo>
                    <a:pt x="1256" y="2135"/>
                  </a:lnTo>
                  <a:lnTo>
                    <a:pt x="1272" y="2135"/>
                  </a:lnTo>
                  <a:lnTo>
                    <a:pt x="1287" y="2135"/>
                  </a:lnTo>
                  <a:lnTo>
                    <a:pt x="1303" y="2135"/>
                  </a:lnTo>
                  <a:lnTo>
                    <a:pt x="1311" y="2135"/>
                  </a:lnTo>
                  <a:lnTo>
                    <a:pt x="1326" y="2135"/>
                  </a:lnTo>
                  <a:lnTo>
                    <a:pt x="1342" y="2135"/>
                  </a:lnTo>
                  <a:lnTo>
                    <a:pt x="1358" y="2135"/>
                  </a:lnTo>
                  <a:lnTo>
                    <a:pt x="1365" y="2135"/>
                  </a:lnTo>
                  <a:lnTo>
                    <a:pt x="1381" y="2135"/>
                  </a:lnTo>
                  <a:lnTo>
                    <a:pt x="1397" y="2135"/>
                  </a:lnTo>
                  <a:lnTo>
                    <a:pt x="1412" y="2135"/>
                  </a:lnTo>
                  <a:lnTo>
                    <a:pt x="1420" y="2135"/>
                  </a:lnTo>
                  <a:lnTo>
                    <a:pt x="1436" y="2135"/>
                  </a:lnTo>
                  <a:lnTo>
                    <a:pt x="1451" y="2135"/>
                  </a:lnTo>
                  <a:lnTo>
                    <a:pt x="1459" y="2135"/>
                  </a:lnTo>
                  <a:lnTo>
                    <a:pt x="1475" y="2135"/>
                  </a:lnTo>
                  <a:lnTo>
                    <a:pt x="1490" y="2135"/>
                  </a:lnTo>
                  <a:lnTo>
                    <a:pt x="1506" y="2135"/>
                  </a:lnTo>
                  <a:lnTo>
                    <a:pt x="1514" y="2135"/>
                  </a:lnTo>
                  <a:lnTo>
                    <a:pt x="1529" y="2135"/>
                  </a:lnTo>
                  <a:lnTo>
                    <a:pt x="1545" y="2135"/>
                  </a:lnTo>
                  <a:lnTo>
                    <a:pt x="1560" y="2135"/>
                  </a:lnTo>
                  <a:lnTo>
                    <a:pt x="1568" y="2135"/>
                  </a:lnTo>
                  <a:lnTo>
                    <a:pt x="1584" y="2135"/>
                  </a:lnTo>
                  <a:lnTo>
                    <a:pt x="1599" y="2135"/>
                  </a:lnTo>
                  <a:lnTo>
                    <a:pt x="1615" y="2135"/>
                  </a:lnTo>
                  <a:lnTo>
                    <a:pt x="1623" y="2135"/>
                  </a:lnTo>
                  <a:lnTo>
                    <a:pt x="1638" y="2135"/>
                  </a:lnTo>
                  <a:lnTo>
                    <a:pt x="1654" y="2135"/>
                  </a:lnTo>
                  <a:lnTo>
                    <a:pt x="1670" y="2135"/>
                  </a:lnTo>
                  <a:lnTo>
                    <a:pt x="1677" y="2135"/>
                  </a:lnTo>
                </a:path>
              </a:pathLst>
            </a:custGeom>
            <a:noFill/>
            <a:ln w="0">
              <a:solidFill>
                <a:srgbClr val="007F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Freeform 85"/>
            <p:cNvSpPr>
              <a:spLocks/>
            </p:cNvSpPr>
            <p:nvPr/>
          </p:nvSpPr>
          <p:spPr bwMode="auto">
            <a:xfrm>
              <a:off x="1193" y="1799"/>
              <a:ext cx="1716" cy="2161"/>
            </a:xfrm>
            <a:custGeom>
              <a:avLst/>
              <a:gdLst/>
              <a:ahLst/>
              <a:cxnLst>
                <a:cxn ang="0">
                  <a:pos x="24" y="2161"/>
                </a:cxn>
                <a:cxn ang="0">
                  <a:pos x="63" y="2161"/>
                </a:cxn>
                <a:cxn ang="0">
                  <a:pos x="102" y="2161"/>
                </a:cxn>
                <a:cxn ang="0">
                  <a:pos x="149" y="2161"/>
                </a:cxn>
                <a:cxn ang="0">
                  <a:pos x="188" y="2161"/>
                </a:cxn>
                <a:cxn ang="0">
                  <a:pos x="227" y="2161"/>
                </a:cxn>
                <a:cxn ang="0">
                  <a:pos x="266" y="2161"/>
                </a:cxn>
                <a:cxn ang="0">
                  <a:pos x="305" y="2161"/>
                </a:cxn>
                <a:cxn ang="0">
                  <a:pos x="351" y="2161"/>
                </a:cxn>
                <a:cxn ang="0">
                  <a:pos x="390" y="2161"/>
                </a:cxn>
                <a:cxn ang="0">
                  <a:pos x="429" y="2161"/>
                </a:cxn>
                <a:cxn ang="0">
                  <a:pos x="468" y="2161"/>
                </a:cxn>
                <a:cxn ang="0">
                  <a:pos x="507" y="2161"/>
                </a:cxn>
                <a:cxn ang="0">
                  <a:pos x="554" y="2161"/>
                </a:cxn>
                <a:cxn ang="0">
                  <a:pos x="593" y="2161"/>
                </a:cxn>
                <a:cxn ang="0">
                  <a:pos x="632" y="2161"/>
                </a:cxn>
                <a:cxn ang="0">
                  <a:pos x="671" y="2121"/>
                </a:cxn>
                <a:cxn ang="0">
                  <a:pos x="718" y="2022"/>
                </a:cxn>
                <a:cxn ang="0">
                  <a:pos x="757" y="1857"/>
                </a:cxn>
                <a:cxn ang="0">
                  <a:pos x="796" y="1791"/>
                </a:cxn>
                <a:cxn ang="0">
                  <a:pos x="835" y="2035"/>
                </a:cxn>
                <a:cxn ang="0">
                  <a:pos x="874" y="2121"/>
                </a:cxn>
                <a:cxn ang="0">
                  <a:pos x="921" y="2161"/>
                </a:cxn>
                <a:cxn ang="0">
                  <a:pos x="960" y="2161"/>
                </a:cxn>
                <a:cxn ang="0">
                  <a:pos x="999" y="2081"/>
                </a:cxn>
                <a:cxn ang="0">
                  <a:pos x="1038" y="1791"/>
                </a:cxn>
                <a:cxn ang="0">
                  <a:pos x="1077" y="1553"/>
                </a:cxn>
                <a:cxn ang="0">
                  <a:pos x="1124" y="1315"/>
                </a:cxn>
                <a:cxn ang="0">
                  <a:pos x="1163" y="1037"/>
                </a:cxn>
                <a:cxn ang="0">
                  <a:pos x="1202" y="1050"/>
                </a:cxn>
                <a:cxn ang="0">
                  <a:pos x="1241" y="1090"/>
                </a:cxn>
                <a:cxn ang="0">
                  <a:pos x="1280" y="1440"/>
                </a:cxn>
                <a:cxn ang="0">
                  <a:pos x="1326" y="1665"/>
                </a:cxn>
                <a:cxn ang="0">
                  <a:pos x="1365" y="1982"/>
                </a:cxn>
                <a:cxn ang="0">
                  <a:pos x="1404" y="2081"/>
                </a:cxn>
                <a:cxn ang="0">
                  <a:pos x="1443" y="1929"/>
                </a:cxn>
                <a:cxn ang="0">
                  <a:pos x="1482" y="1579"/>
                </a:cxn>
                <a:cxn ang="0">
                  <a:pos x="1529" y="1242"/>
                </a:cxn>
                <a:cxn ang="0">
                  <a:pos x="1568" y="337"/>
                </a:cxn>
                <a:cxn ang="0">
                  <a:pos x="1607" y="112"/>
                </a:cxn>
                <a:cxn ang="0">
                  <a:pos x="1646" y="59"/>
                </a:cxn>
                <a:cxn ang="0">
                  <a:pos x="1693" y="0"/>
                </a:cxn>
              </a:cxnLst>
              <a:rect l="0" t="0" r="r" b="b"/>
              <a:pathLst>
                <a:path w="1716" h="2161">
                  <a:moveTo>
                    <a:pt x="0" y="2161"/>
                  </a:moveTo>
                  <a:lnTo>
                    <a:pt x="8" y="2161"/>
                  </a:lnTo>
                  <a:lnTo>
                    <a:pt x="24" y="2161"/>
                  </a:lnTo>
                  <a:lnTo>
                    <a:pt x="39" y="2161"/>
                  </a:lnTo>
                  <a:lnTo>
                    <a:pt x="47" y="2161"/>
                  </a:lnTo>
                  <a:lnTo>
                    <a:pt x="63" y="2161"/>
                  </a:lnTo>
                  <a:lnTo>
                    <a:pt x="78" y="2161"/>
                  </a:lnTo>
                  <a:lnTo>
                    <a:pt x="94" y="2161"/>
                  </a:lnTo>
                  <a:lnTo>
                    <a:pt x="102" y="2161"/>
                  </a:lnTo>
                  <a:lnTo>
                    <a:pt x="117" y="2161"/>
                  </a:lnTo>
                  <a:lnTo>
                    <a:pt x="133" y="2161"/>
                  </a:lnTo>
                  <a:lnTo>
                    <a:pt x="149" y="2161"/>
                  </a:lnTo>
                  <a:lnTo>
                    <a:pt x="156" y="2161"/>
                  </a:lnTo>
                  <a:lnTo>
                    <a:pt x="172" y="2161"/>
                  </a:lnTo>
                  <a:lnTo>
                    <a:pt x="188" y="2161"/>
                  </a:lnTo>
                  <a:lnTo>
                    <a:pt x="203" y="2161"/>
                  </a:lnTo>
                  <a:lnTo>
                    <a:pt x="211" y="2161"/>
                  </a:lnTo>
                  <a:lnTo>
                    <a:pt x="227" y="2161"/>
                  </a:lnTo>
                  <a:lnTo>
                    <a:pt x="242" y="2161"/>
                  </a:lnTo>
                  <a:lnTo>
                    <a:pt x="250" y="2161"/>
                  </a:lnTo>
                  <a:lnTo>
                    <a:pt x="266" y="2161"/>
                  </a:lnTo>
                  <a:lnTo>
                    <a:pt x="281" y="2161"/>
                  </a:lnTo>
                  <a:lnTo>
                    <a:pt x="297" y="2161"/>
                  </a:lnTo>
                  <a:lnTo>
                    <a:pt x="305" y="2161"/>
                  </a:lnTo>
                  <a:lnTo>
                    <a:pt x="320" y="2161"/>
                  </a:lnTo>
                  <a:lnTo>
                    <a:pt x="336" y="2161"/>
                  </a:lnTo>
                  <a:lnTo>
                    <a:pt x="351" y="2161"/>
                  </a:lnTo>
                  <a:lnTo>
                    <a:pt x="359" y="2161"/>
                  </a:lnTo>
                  <a:lnTo>
                    <a:pt x="375" y="2161"/>
                  </a:lnTo>
                  <a:lnTo>
                    <a:pt x="390" y="2161"/>
                  </a:lnTo>
                  <a:lnTo>
                    <a:pt x="406" y="2161"/>
                  </a:lnTo>
                  <a:lnTo>
                    <a:pt x="414" y="2161"/>
                  </a:lnTo>
                  <a:lnTo>
                    <a:pt x="429" y="2161"/>
                  </a:lnTo>
                  <a:lnTo>
                    <a:pt x="445" y="2161"/>
                  </a:lnTo>
                  <a:lnTo>
                    <a:pt x="461" y="2161"/>
                  </a:lnTo>
                  <a:lnTo>
                    <a:pt x="468" y="2161"/>
                  </a:lnTo>
                  <a:lnTo>
                    <a:pt x="484" y="2161"/>
                  </a:lnTo>
                  <a:lnTo>
                    <a:pt x="500" y="2161"/>
                  </a:lnTo>
                  <a:lnTo>
                    <a:pt x="507" y="2161"/>
                  </a:lnTo>
                  <a:lnTo>
                    <a:pt x="523" y="2161"/>
                  </a:lnTo>
                  <a:lnTo>
                    <a:pt x="539" y="2161"/>
                  </a:lnTo>
                  <a:lnTo>
                    <a:pt x="554" y="2161"/>
                  </a:lnTo>
                  <a:lnTo>
                    <a:pt x="562" y="2161"/>
                  </a:lnTo>
                  <a:lnTo>
                    <a:pt x="578" y="2161"/>
                  </a:lnTo>
                  <a:lnTo>
                    <a:pt x="593" y="2161"/>
                  </a:lnTo>
                  <a:lnTo>
                    <a:pt x="609" y="2161"/>
                  </a:lnTo>
                  <a:lnTo>
                    <a:pt x="617" y="2161"/>
                  </a:lnTo>
                  <a:lnTo>
                    <a:pt x="632" y="2161"/>
                  </a:lnTo>
                  <a:lnTo>
                    <a:pt x="648" y="2147"/>
                  </a:lnTo>
                  <a:lnTo>
                    <a:pt x="663" y="2134"/>
                  </a:lnTo>
                  <a:lnTo>
                    <a:pt x="671" y="2121"/>
                  </a:lnTo>
                  <a:lnTo>
                    <a:pt x="687" y="2055"/>
                  </a:lnTo>
                  <a:lnTo>
                    <a:pt x="702" y="2042"/>
                  </a:lnTo>
                  <a:lnTo>
                    <a:pt x="718" y="2022"/>
                  </a:lnTo>
                  <a:lnTo>
                    <a:pt x="726" y="1969"/>
                  </a:lnTo>
                  <a:lnTo>
                    <a:pt x="741" y="1929"/>
                  </a:lnTo>
                  <a:lnTo>
                    <a:pt x="757" y="1857"/>
                  </a:lnTo>
                  <a:lnTo>
                    <a:pt x="765" y="1843"/>
                  </a:lnTo>
                  <a:lnTo>
                    <a:pt x="780" y="1718"/>
                  </a:lnTo>
                  <a:lnTo>
                    <a:pt x="796" y="1791"/>
                  </a:lnTo>
                  <a:lnTo>
                    <a:pt x="812" y="1909"/>
                  </a:lnTo>
                  <a:lnTo>
                    <a:pt x="819" y="1956"/>
                  </a:lnTo>
                  <a:lnTo>
                    <a:pt x="835" y="2035"/>
                  </a:lnTo>
                  <a:lnTo>
                    <a:pt x="851" y="2042"/>
                  </a:lnTo>
                  <a:lnTo>
                    <a:pt x="866" y="2108"/>
                  </a:lnTo>
                  <a:lnTo>
                    <a:pt x="874" y="2121"/>
                  </a:lnTo>
                  <a:lnTo>
                    <a:pt x="890" y="2147"/>
                  </a:lnTo>
                  <a:lnTo>
                    <a:pt x="905" y="2161"/>
                  </a:lnTo>
                  <a:lnTo>
                    <a:pt x="921" y="2161"/>
                  </a:lnTo>
                  <a:lnTo>
                    <a:pt x="929" y="2161"/>
                  </a:lnTo>
                  <a:lnTo>
                    <a:pt x="944" y="2161"/>
                  </a:lnTo>
                  <a:lnTo>
                    <a:pt x="960" y="2161"/>
                  </a:lnTo>
                  <a:lnTo>
                    <a:pt x="968" y="2161"/>
                  </a:lnTo>
                  <a:lnTo>
                    <a:pt x="983" y="2161"/>
                  </a:lnTo>
                  <a:lnTo>
                    <a:pt x="999" y="2081"/>
                  </a:lnTo>
                  <a:lnTo>
                    <a:pt x="1014" y="2009"/>
                  </a:lnTo>
                  <a:lnTo>
                    <a:pt x="1022" y="1896"/>
                  </a:lnTo>
                  <a:lnTo>
                    <a:pt x="1038" y="1791"/>
                  </a:lnTo>
                  <a:lnTo>
                    <a:pt x="1053" y="1645"/>
                  </a:lnTo>
                  <a:lnTo>
                    <a:pt x="1069" y="1520"/>
                  </a:lnTo>
                  <a:lnTo>
                    <a:pt x="1077" y="1553"/>
                  </a:lnTo>
                  <a:lnTo>
                    <a:pt x="1092" y="1467"/>
                  </a:lnTo>
                  <a:lnTo>
                    <a:pt x="1108" y="1282"/>
                  </a:lnTo>
                  <a:lnTo>
                    <a:pt x="1124" y="1315"/>
                  </a:lnTo>
                  <a:lnTo>
                    <a:pt x="1131" y="1202"/>
                  </a:lnTo>
                  <a:lnTo>
                    <a:pt x="1147" y="1116"/>
                  </a:lnTo>
                  <a:lnTo>
                    <a:pt x="1163" y="1037"/>
                  </a:lnTo>
                  <a:lnTo>
                    <a:pt x="1178" y="1163"/>
                  </a:lnTo>
                  <a:lnTo>
                    <a:pt x="1186" y="1189"/>
                  </a:lnTo>
                  <a:lnTo>
                    <a:pt x="1202" y="1050"/>
                  </a:lnTo>
                  <a:lnTo>
                    <a:pt x="1217" y="1004"/>
                  </a:lnTo>
                  <a:lnTo>
                    <a:pt x="1225" y="1090"/>
                  </a:lnTo>
                  <a:lnTo>
                    <a:pt x="1241" y="1090"/>
                  </a:lnTo>
                  <a:lnTo>
                    <a:pt x="1256" y="1282"/>
                  </a:lnTo>
                  <a:lnTo>
                    <a:pt x="1272" y="1467"/>
                  </a:lnTo>
                  <a:lnTo>
                    <a:pt x="1280" y="1440"/>
                  </a:lnTo>
                  <a:lnTo>
                    <a:pt x="1295" y="1632"/>
                  </a:lnTo>
                  <a:lnTo>
                    <a:pt x="1311" y="1665"/>
                  </a:lnTo>
                  <a:lnTo>
                    <a:pt x="1326" y="1665"/>
                  </a:lnTo>
                  <a:lnTo>
                    <a:pt x="1334" y="1791"/>
                  </a:lnTo>
                  <a:lnTo>
                    <a:pt x="1350" y="1995"/>
                  </a:lnTo>
                  <a:lnTo>
                    <a:pt x="1365" y="1982"/>
                  </a:lnTo>
                  <a:lnTo>
                    <a:pt x="1381" y="2009"/>
                  </a:lnTo>
                  <a:lnTo>
                    <a:pt x="1389" y="2042"/>
                  </a:lnTo>
                  <a:lnTo>
                    <a:pt x="1404" y="2081"/>
                  </a:lnTo>
                  <a:lnTo>
                    <a:pt x="1420" y="2094"/>
                  </a:lnTo>
                  <a:lnTo>
                    <a:pt x="1436" y="2042"/>
                  </a:lnTo>
                  <a:lnTo>
                    <a:pt x="1443" y="1929"/>
                  </a:lnTo>
                  <a:lnTo>
                    <a:pt x="1459" y="1771"/>
                  </a:lnTo>
                  <a:lnTo>
                    <a:pt x="1475" y="1691"/>
                  </a:lnTo>
                  <a:lnTo>
                    <a:pt x="1482" y="1579"/>
                  </a:lnTo>
                  <a:lnTo>
                    <a:pt x="1498" y="1440"/>
                  </a:lnTo>
                  <a:lnTo>
                    <a:pt x="1514" y="1143"/>
                  </a:lnTo>
                  <a:lnTo>
                    <a:pt x="1529" y="1242"/>
                  </a:lnTo>
                  <a:lnTo>
                    <a:pt x="1537" y="964"/>
                  </a:lnTo>
                  <a:lnTo>
                    <a:pt x="1553" y="687"/>
                  </a:lnTo>
                  <a:lnTo>
                    <a:pt x="1568" y="337"/>
                  </a:lnTo>
                  <a:lnTo>
                    <a:pt x="1584" y="350"/>
                  </a:lnTo>
                  <a:lnTo>
                    <a:pt x="1592" y="125"/>
                  </a:lnTo>
                  <a:lnTo>
                    <a:pt x="1607" y="112"/>
                  </a:lnTo>
                  <a:lnTo>
                    <a:pt x="1623" y="0"/>
                  </a:lnTo>
                  <a:lnTo>
                    <a:pt x="1638" y="0"/>
                  </a:lnTo>
                  <a:lnTo>
                    <a:pt x="1646" y="59"/>
                  </a:lnTo>
                  <a:lnTo>
                    <a:pt x="1662" y="13"/>
                  </a:lnTo>
                  <a:lnTo>
                    <a:pt x="1677" y="0"/>
                  </a:lnTo>
                  <a:lnTo>
                    <a:pt x="1693" y="0"/>
                  </a:lnTo>
                  <a:lnTo>
                    <a:pt x="1701" y="99"/>
                  </a:lnTo>
                  <a:lnTo>
                    <a:pt x="1716" y="13"/>
                  </a:lnTo>
                </a:path>
              </a:pathLst>
            </a:custGeom>
            <a:no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5" name="Freeform 86"/>
            <p:cNvSpPr>
              <a:spLocks/>
            </p:cNvSpPr>
            <p:nvPr/>
          </p:nvSpPr>
          <p:spPr bwMode="auto">
            <a:xfrm>
              <a:off x="2909" y="1812"/>
              <a:ext cx="1677" cy="2148"/>
            </a:xfrm>
            <a:custGeom>
              <a:avLst/>
              <a:gdLst/>
              <a:ahLst/>
              <a:cxnLst>
                <a:cxn ang="0">
                  <a:pos x="16" y="13"/>
                </a:cxn>
                <a:cxn ang="0">
                  <a:pos x="39" y="377"/>
                </a:cxn>
                <a:cxn ang="0">
                  <a:pos x="71" y="601"/>
                </a:cxn>
                <a:cxn ang="0">
                  <a:pos x="94" y="1103"/>
                </a:cxn>
                <a:cxn ang="0">
                  <a:pos x="125" y="1645"/>
                </a:cxn>
                <a:cxn ang="0">
                  <a:pos x="149" y="1758"/>
                </a:cxn>
                <a:cxn ang="0">
                  <a:pos x="180" y="1982"/>
                </a:cxn>
                <a:cxn ang="0">
                  <a:pos x="203" y="1982"/>
                </a:cxn>
                <a:cxn ang="0">
                  <a:pos x="227" y="1956"/>
                </a:cxn>
                <a:cxn ang="0">
                  <a:pos x="258" y="1778"/>
                </a:cxn>
                <a:cxn ang="0">
                  <a:pos x="281" y="1645"/>
                </a:cxn>
                <a:cxn ang="0">
                  <a:pos x="312" y="1275"/>
                </a:cxn>
                <a:cxn ang="0">
                  <a:pos x="336" y="1037"/>
                </a:cxn>
                <a:cxn ang="0">
                  <a:pos x="367" y="674"/>
                </a:cxn>
                <a:cxn ang="0">
                  <a:pos x="390" y="951"/>
                </a:cxn>
                <a:cxn ang="0">
                  <a:pos x="422" y="714"/>
                </a:cxn>
                <a:cxn ang="0">
                  <a:pos x="445" y="125"/>
                </a:cxn>
                <a:cxn ang="0">
                  <a:pos x="476" y="436"/>
                </a:cxn>
                <a:cxn ang="0">
                  <a:pos x="500" y="310"/>
                </a:cxn>
                <a:cxn ang="0">
                  <a:pos x="531" y="601"/>
                </a:cxn>
                <a:cxn ang="0">
                  <a:pos x="554" y="601"/>
                </a:cxn>
                <a:cxn ang="0">
                  <a:pos x="585" y="714"/>
                </a:cxn>
                <a:cxn ang="0">
                  <a:pos x="609" y="1018"/>
                </a:cxn>
                <a:cxn ang="0">
                  <a:pos x="640" y="1414"/>
                </a:cxn>
                <a:cxn ang="0">
                  <a:pos x="663" y="1414"/>
                </a:cxn>
                <a:cxn ang="0">
                  <a:pos x="695" y="1652"/>
                </a:cxn>
                <a:cxn ang="0">
                  <a:pos x="718" y="1883"/>
                </a:cxn>
                <a:cxn ang="0">
                  <a:pos x="741" y="1857"/>
                </a:cxn>
                <a:cxn ang="0">
                  <a:pos x="773" y="1996"/>
                </a:cxn>
                <a:cxn ang="0">
                  <a:pos x="796" y="2108"/>
                </a:cxn>
                <a:cxn ang="0">
                  <a:pos x="827" y="2081"/>
                </a:cxn>
                <a:cxn ang="0">
                  <a:pos x="851" y="2108"/>
                </a:cxn>
                <a:cxn ang="0">
                  <a:pos x="882" y="2095"/>
                </a:cxn>
                <a:cxn ang="0">
                  <a:pos x="905" y="2029"/>
                </a:cxn>
                <a:cxn ang="0">
                  <a:pos x="936" y="2009"/>
                </a:cxn>
                <a:cxn ang="0">
                  <a:pos x="960" y="2042"/>
                </a:cxn>
                <a:cxn ang="0">
                  <a:pos x="991" y="2029"/>
                </a:cxn>
                <a:cxn ang="0">
                  <a:pos x="1014" y="2081"/>
                </a:cxn>
                <a:cxn ang="0">
                  <a:pos x="1046" y="2042"/>
                </a:cxn>
                <a:cxn ang="0">
                  <a:pos x="1069" y="1969"/>
                </a:cxn>
                <a:cxn ang="0">
                  <a:pos x="1100" y="1916"/>
                </a:cxn>
                <a:cxn ang="0">
                  <a:pos x="1124" y="1969"/>
                </a:cxn>
                <a:cxn ang="0">
                  <a:pos x="1155" y="2022"/>
                </a:cxn>
                <a:cxn ang="0">
                  <a:pos x="1178" y="2022"/>
                </a:cxn>
                <a:cxn ang="0">
                  <a:pos x="1202" y="2068"/>
                </a:cxn>
                <a:cxn ang="0">
                  <a:pos x="1233" y="2081"/>
                </a:cxn>
                <a:cxn ang="0">
                  <a:pos x="1256" y="2134"/>
                </a:cxn>
                <a:cxn ang="0">
                  <a:pos x="1287" y="2095"/>
                </a:cxn>
                <a:cxn ang="0">
                  <a:pos x="1311" y="2148"/>
                </a:cxn>
                <a:cxn ang="0">
                  <a:pos x="1342" y="2148"/>
                </a:cxn>
                <a:cxn ang="0">
                  <a:pos x="1365" y="2148"/>
                </a:cxn>
                <a:cxn ang="0">
                  <a:pos x="1397" y="2148"/>
                </a:cxn>
                <a:cxn ang="0">
                  <a:pos x="1420" y="2148"/>
                </a:cxn>
                <a:cxn ang="0">
                  <a:pos x="1451" y="2148"/>
                </a:cxn>
                <a:cxn ang="0">
                  <a:pos x="1475" y="2148"/>
                </a:cxn>
                <a:cxn ang="0">
                  <a:pos x="1506" y="2148"/>
                </a:cxn>
                <a:cxn ang="0">
                  <a:pos x="1529" y="2148"/>
                </a:cxn>
                <a:cxn ang="0">
                  <a:pos x="1560" y="2148"/>
                </a:cxn>
                <a:cxn ang="0">
                  <a:pos x="1584" y="2148"/>
                </a:cxn>
                <a:cxn ang="0">
                  <a:pos x="1615" y="2148"/>
                </a:cxn>
                <a:cxn ang="0">
                  <a:pos x="1638" y="2148"/>
                </a:cxn>
                <a:cxn ang="0">
                  <a:pos x="1670" y="2148"/>
                </a:cxn>
              </a:cxnLst>
              <a:rect l="0" t="0" r="r" b="b"/>
              <a:pathLst>
                <a:path w="1677" h="2148">
                  <a:moveTo>
                    <a:pt x="0" y="0"/>
                  </a:moveTo>
                  <a:lnTo>
                    <a:pt x="16" y="13"/>
                  </a:lnTo>
                  <a:lnTo>
                    <a:pt x="24" y="251"/>
                  </a:lnTo>
                  <a:lnTo>
                    <a:pt x="39" y="377"/>
                  </a:lnTo>
                  <a:lnTo>
                    <a:pt x="55" y="509"/>
                  </a:lnTo>
                  <a:lnTo>
                    <a:pt x="71" y="601"/>
                  </a:lnTo>
                  <a:lnTo>
                    <a:pt x="78" y="813"/>
                  </a:lnTo>
                  <a:lnTo>
                    <a:pt x="94" y="1103"/>
                  </a:lnTo>
                  <a:lnTo>
                    <a:pt x="110" y="1189"/>
                  </a:lnTo>
                  <a:lnTo>
                    <a:pt x="125" y="1645"/>
                  </a:lnTo>
                  <a:lnTo>
                    <a:pt x="133" y="1645"/>
                  </a:lnTo>
                  <a:lnTo>
                    <a:pt x="149" y="1758"/>
                  </a:lnTo>
                  <a:lnTo>
                    <a:pt x="164" y="1896"/>
                  </a:lnTo>
                  <a:lnTo>
                    <a:pt x="180" y="1982"/>
                  </a:lnTo>
                  <a:lnTo>
                    <a:pt x="188" y="1943"/>
                  </a:lnTo>
                  <a:lnTo>
                    <a:pt x="203" y="1982"/>
                  </a:lnTo>
                  <a:lnTo>
                    <a:pt x="219" y="1903"/>
                  </a:lnTo>
                  <a:lnTo>
                    <a:pt x="227" y="1956"/>
                  </a:lnTo>
                  <a:lnTo>
                    <a:pt x="242" y="1916"/>
                  </a:lnTo>
                  <a:lnTo>
                    <a:pt x="258" y="1778"/>
                  </a:lnTo>
                  <a:lnTo>
                    <a:pt x="273" y="1665"/>
                  </a:lnTo>
                  <a:lnTo>
                    <a:pt x="281" y="1645"/>
                  </a:lnTo>
                  <a:lnTo>
                    <a:pt x="297" y="1619"/>
                  </a:lnTo>
                  <a:lnTo>
                    <a:pt x="312" y="1275"/>
                  </a:lnTo>
                  <a:lnTo>
                    <a:pt x="328" y="991"/>
                  </a:lnTo>
                  <a:lnTo>
                    <a:pt x="336" y="1037"/>
                  </a:lnTo>
                  <a:lnTo>
                    <a:pt x="351" y="899"/>
                  </a:lnTo>
                  <a:lnTo>
                    <a:pt x="367" y="674"/>
                  </a:lnTo>
                  <a:lnTo>
                    <a:pt x="383" y="1037"/>
                  </a:lnTo>
                  <a:lnTo>
                    <a:pt x="390" y="951"/>
                  </a:lnTo>
                  <a:lnTo>
                    <a:pt x="406" y="647"/>
                  </a:lnTo>
                  <a:lnTo>
                    <a:pt x="422" y="714"/>
                  </a:lnTo>
                  <a:lnTo>
                    <a:pt x="437" y="172"/>
                  </a:lnTo>
                  <a:lnTo>
                    <a:pt x="445" y="125"/>
                  </a:lnTo>
                  <a:lnTo>
                    <a:pt x="461" y="350"/>
                  </a:lnTo>
                  <a:lnTo>
                    <a:pt x="476" y="436"/>
                  </a:lnTo>
                  <a:lnTo>
                    <a:pt x="484" y="158"/>
                  </a:lnTo>
                  <a:lnTo>
                    <a:pt x="500" y="310"/>
                  </a:lnTo>
                  <a:lnTo>
                    <a:pt x="515" y="449"/>
                  </a:lnTo>
                  <a:lnTo>
                    <a:pt x="531" y="601"/>
                  </a:lnTo>
                  <a:lnTo>
                    <a:pt x="539" y="740"/>
                  </a:lnTo>
                  <a:lnTo>
                    <a:pt x="554" y="601"/>
                  </a:lnTo>
                  <a:lnTo>
                    <a:pt x="570" y="786"/>
                  </a:lnTo>
                  <a:lnTo>
                    <a:pt x="585" y="714"/>
                  </a:lnTo>
                  <a:lnTo>
                    <a:pt x="593" y="740"/>
                  </a:lnTo>
                  <a:lnTo>
                    <a:pt x="609" y="1018"/>
                  </a:lnTo>
                  <a:lnTo>
                    <a:pt x="624" y="1242"/>
                  </a:lnTo>
                  <a:lnTo>
                    <a:pt x="640" y="1414"/>
                  </a:lnTo>
                  <a:lnTo>
                    <a:pt x="648" y="1328"/>
                  </a:lnTo>
                  <a:lnTo>
                    <a:pt x="663" y="1414"/>
                  </a:lnTo>
                  <a:lnTo>
                    <a:pt x="679" y="1619"/>
                  </a:lnTo>
                  <a:lnTo>
                    <a:pt x="695" y="1652"/>
                  </a:lnTo>
                  <a:lnTo>
                    <a:pt x="702" y="1778"/>
                  </a:lnTo>
                  <a:lnTo>
                    <a:pt x="718" y="1883"/>
                  </a:lnTo>
                  <a:lnTo>
                    <a:pt x="734" y="1778"/>
                  </a:lnTo>
                  <a:lnTo>
                    <a:pt x="741" y="1857"/>
                  </a:lnTo>
                  <a:lnTo>
                    <a:pt x="757" y="1956"/>
                  </a:lnTo>
                  <a:lnTo>
                    <a:pt x="773" y="1996"/>
                  </a:lnTo>
                  <a:lnTo>
                    <a:pt x="788" y="2095"/>
                  </a:lnTo>
                  <a:lnTo>
                    <a:pt x="796" y="2108"/>
                  </a:lnTo>
                  <a:lnTo>
                    <a:pt x="812" y="2095"/>
                  </a:lnTo>
                  <a:lnTo>
                    <a:pt x="827" y="2081"/>
                  </a:lnTo>
                  <a:lnTo>
                    <a:pt x="843" y="2068"/>
                  </a:lnTo>
                  <a:lnTo>
                    <a:pt x="851" y="2108"/>
                  </a:lnTo>
                  <a:lnTo>
                    <a:pt x="866" y="2095"/>
                  </a:lnTo>
                  <a:lnTo>
                    <a:pt x="882" y="2095"/>
                  </a:lnTo>
                  <a:lnTo>
                    <a:pt x="897" y="2042"/>
                  </a:lnTo>
                  <a:lnTo>
                    <a:pt x="905" y="2029"/>
                  </a:lnTo>
                  <a:lnTo>
                    <a:pt x="921" y="2055"/>
                  </a:lnTo>
                  <a:lnTo>
                    <a:pt x="936" y="2009"/>
                  </a:lnTo>
                  <a:lnTo>
                    <a:pt x="944" y="2068"/>
                  </a:lnTo>
                  <a:lnTo>
                    <a:pt x="960" y="2042"/>
                  </a:lnTo>
                  <a:lnTo>
                    <a:pt x="975" y="2029"/>
                  </a:lnTo>
                  <a:lnTo>
                    <a:pt x="991" y="2029"/>
                  </a:lnTo>
                  <a:lnTo>
                    <a:pt x="999" y="2022"/>
                  </a:lnTo>
                  <a:lnTo>
                    <a:pt x="1014" y="2081"/>
                  </a:lnTo>
                  <a:lnTo>
                    <a:pt x="1030" y="1996"/>
                  </a:lnTo>
                  <a:lnTo>
                    <a:pt x="1046" y="2042"/>
                  </a:lnTo>
                  <a:lnTo>
                    <a:pt x="1053" y="2009"/>
                  </a:lnTo>
                  <a:lnTo>
                    <a:pt x="1069" y="1969"/>
                  </a:lnTo>
                  <a:lnTo>
                    <a:pt x="1085" y="1903"/>
                  </a:lnTo>
                  <a:lnTo>
                    <a:pt x="1100" y="1916"/>
                  </a:lnTo>
                  <a:lnTo>
                    <a:pt x="1108" y="1982"/>
                  </a:lnTo>
                  <a:lnTo>
                    <a:pt x="1124" y="1969"/>
                  </a:lnTo>
                  <a:lnTo>
                    <a:pt x="1139" y="2055"/>
                  </a:lnTo>
                  <a:lnTo>
                    <a:pt x="1155" y="2022"/>
                  </a:lnTo>
                  <a:lnTo>
                    <a:pt x="1163" y="2029"/>
                  </a:lnTo>
                  <a:lnTo>
                    <a:pt x="1178" y="2022"/>
                  </a:lnTo>
                  <a:lnTo>
                    <a:pt x="1194" y="2042"/>
                  </a:lnTo>
                  <a:lnTo>
                    <a:pt x="1202" y="2068"/>
                  </a:lnTo>
                  <a:lnTo>
                    <a:pt x="1217" y="2095"/>
                  </a:lnTo>
                  <a:lnTo>
                    <a:pt x="1233" y="2081"/>
                  </a:lnTo>
                  <a:lnTo>
                    <a:pt x="1248" y="2095"/>
                  </a:lnTo>
                  <a:lnTo>
                    <a:pt x="1256" y="2134"/>
                  </a:lnTo>
                  <a:lnTo>
                    <a:pt x="1272" y="2095"/>
                  </a:lnTo>
                  <a:lnTo>
                    <a:pt x="1287" y="2095"/>
                  </a:lnTo>
                  <a:lnTo>
                    <a:pt x="1303" y="2134"/>
                  </a:lnTo>
                  <a:lnTo>
                    <a:pt x="1311" y="2148"/>
                  </a:lnTo>
                  <a:lnTo>
                    <a:pt x="1326" y="2148"/>
                  </a:lnTo>
                  <a:lnTo>
                    <a:pt x="1342" y="2148"/>
                  </a:lnTo>
                  <a:lnTo>
                    <a:pt x="1358" y="2148"/>
                  </a:lnTo>
                  <a:lnTo>
                    <a:pt x="1365" y="2148"/>
                  </a:lnTo>
                  <a:lnTo>
                    <a:pt x="1381" y="2148"/>
                  </a:lnTo>
                  <a:lnTo>
                    <a:pt x="1397" y="2148"/>
                  </a:lnTo>
                  <a:lnTo>
                    <a:pt x="1412" y="2148"/>
                  </a:lnTo>
                  <a:lnTo>
                    <a:pt x="1420" y="2148"/>
                  </a:lnTo>
                  <a:lnTo>
                    <a:pt x="1436" y="2148"/>
                  </a:lnTo>
                  <a:lnTo>
                    <a:pt x="1451" y="2148"/>
                  </a:lnTo>
                  <a:lnTo>
                    <a:pt x="1459" y="2148"/>
                  </a:lnTo>
                  <a:lnTo>
                    <a:pt x="1475" y="2148"/>
                  </a:lnTo>
                  <a:lnTo>
                    <a:pt x="1490" y="2148"/>
                  </a:lnTo>
                  <a:lnTo>
                    <a:pt x="1506" y="2148"/>
                  </a:lnTo>
                  <a:lnTo>
                    <a:pt x="1514" y="2148"/>
                  </a:lnTo>
                  <a:lnTo>
                    <a:pt x="1529" y="2148"/>
                  </a:lnTo>
                  <a:lnTo>
                    <a:pt x="1545" y="2148"/>
                  </a:lnTo>
                  <a:lnTo>
                    <a:pt x="1560" y="2148"/>
                  </a:lnTo>
                  <a:lnTo>
                    <a:pt x="1568" y="2148"/>
                  </a:lnTo>
                  <a:lnTo>
                    <a:pt x="1584" y="2148"/>
                  </a:lnTo>
                  <a:lnTo>
                    <a:pt x="1599" y="2148"/>
                  </a:lnTo>
                  <a:lnTo>
                    <a:pt x="1615" y="2148"/>
                  </a:lnTo>
                  <a:lnTo>
                    <a:pt x="1623" y="2148"/>
                  </a:lnTo>
                  <a:lnTo>
                    <a:pt x="1638" y="2148"/>
                  </a:lnTo>
                  <a:lnTo>
                    <a:pt x="1654" y="2148"/>
                  </a:lnTo>
                  <a:lnTo>
                    <a:pt x="1670" y="2148"/>
                  </a:lnTo>
                  <a:lnTo>
                    <a:pt x="1677" y="2148"/>
                  </a:lnTo>
                </a:path>
              </a:pathLst>
            </a:custGeom>
            <a:no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6" name="Rectangle 87"/>
            <p:cNvSpPr>
              <a:spLocks noChangeArrowheads="1"/>
            </p:cNvSpPr>
            <p:nvPr/>
          </p:nvSpPr>
          <p:spPr bwMode="auto">
            <a:xfrm>
              <a:off x="2441" y="1547"/>
              <a:ext cx="905"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Helvetica" charset="0"/>
                  <a:cs typeface="Arial" pitchFamily="34" charset="0"/>
                </a:rPr>
                <a:t>11.5 kHz excitation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7" name="Rectangle 88"/>
            <p:cNvSpPr>
              <a:spLocks noChangeArrowheads="1"/>
            </p:cNvSpPr>
            <p:nvPr/>
          </p:nvSpPr>
          <p:spPr bwMode="auto">
            <a:xfrm>
              <a:off x="2527" y="4092"/>
              <a:ext cx="594" cy="10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Helvetica" charset="0"/>
                  <a:cs typeface="Arial" pitchFamily="34" charset="0"/>
                </a:rPr>
                <a:t>horizontal pixel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8" name="Rectangle 89"/>
            <p:cNvSpPr>
              <a:spLocks noChangeArrowheads="1"/>
            </p:cNvSpPr>
            <p:nvPr/>
          </p:nvSpPr>
          <p:spPr bwMode="auto">
            <a:xfrm rot="16200000">
              <a:off x="636" y="2713"/>
              <a:ext cx="484"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gray level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9" name="Rectangle 90"/>
            <p:cNvSpPr>
              <a:spLocks noChangeArrowheads="1"/>
            </p:cNvSpPr>
            <p:nvPr/>
          </p:nvSpPr>
          <p:spPr bwMode="auto">
            <a:xfrm>
              <a:off x="1178" y="3913"/>
              <a:ext cx="7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0" name="Rectangle 91"/>
            <p:cNvSpPr>
              <a:spLocks noChangeArrowheads="1"/>
            </p:cNvSpPr>
            <p:nvPr/>
          </p:nvSpPr>
          <p:spPr bwMode="auto">
            <a:xfrm>
              <a:off x="4571" y="1647"/>
              <a:ext cx="7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 name="Rectangle 92"/>
            <p:cNvSpPr>
              <a:spLocks noChangeArrowheads="1"/>
            </p:cNvSpPr>
            <p:nvPr/>
          </p:nvSpPr>
          <p:spPr bwMode="auto">
            <a:xfrm>
              <a:off x="1287" y="1726"/>
              <a:ext cx="1170" cy="48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2" name="Rectangle 93"/>
            <p:cNvSpPr>
              <a:spLocks noChangeArrowheads="1"/>
            </p:cNvSpPr>
            <p:nvPr/>
          </p:nvSpPr>
          <p:spPr bwMode="auto">
            <a:xfrm>
              <a:off x="1287" y="1726"/>
              <a:ext cx="1170" cy="482"/>
            </a:xfrm>
            <a:prstGeom prst="rect">
              <a:avLst/>
            </a:prstGeom>
            <a:noFill/>
            <a:ln w="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3" name="Line 94"/>
            <p:cNvSpPr>
              <a:spLocks noChangeShapeType="1"/>
            </p:cNvSpPr>
            <p:nvPr/>
          </p:nvSpPr>
          <p:spPr bwMode="auto">
            <a:xfrm>
              <a:off x="1287" y="1726"/>
              <a:ext cx="117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4" name="Line 95"/>
            <p:cNvSpPr>
              <a:spLocks noChangeShapeType="1"/>
            </p:cNvSpPr>
            <p:nvPr/>
          </p:nvSpPr>
          <p:spPr bwMode="auto">
            <a:xfrm>
              <a:off x="1287" y="2208"/>
              <a:ext cx="117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Line 96"/>
            <p:cNvSpPr>
              <a:spLocks noChangeShapeType="1"/>
            </p:cNvSpPr>
            <p:nvPr/>
          </p:nvSpPr>
          <p:spPr bwMode="auto">
            <a:xfrm flipV="1">
              <a:off x="2457" y="1726"/>
              <a:ext cx="1" cy="48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6" name="Line 97"/>
            <p:cNvSpPr>
              <a:spLocks noChangeShapeType="1"/>
            </p:cNvSpPr>
            <p:nvPr/>
          </p:nvSpPr>
          <p:spPr bwMode="auto">
            <a:xfrm flipV="1">
              <a:off x="1287" y="1726"/>
              <a:ext cx="1" cy="48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Line 98"/>
            <p:cNvSpPr>
              <a:spLocks noChangeShapeType="1"/>
            </p:cNvSpPr>
            <p:nvPr/>
          </p:nvSpPr>
          <p:spPr bwMode="auto">
            <a:xfrm>
              <a:off x="1287" y="2208"/>
              <a:ext cx="117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8" name="Line 99"/>
            <p:cNvSpPr>
              <a:spLocks noChangeShapeType="1"/>
            </p:cNvSpPr>
            <p:nvPr/>
          </p:nvSpPr>
          <p:spPr bwMode="auto">
            <a:xfrm flipV="1">
              <a:off x="1287" y="1726"/>
              <a:ext cx="1" cy="48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9" name="Line 100"/>
            <p:cNvSpPr>
              <a:spLocks noChangeShapeType="1"/>
            </p:cNvSpPr>
            <p:nvPr/>
          </p:nvSpPr>
          <p:spPr bwMode="auto">
            <a:xfrm>
              <a:off x="1287" y="1726"/>
              <a:ext cx="117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0" name="Line 101"/>
            <p:cNvSpPr>
              <a:spLocks noChangeShapeType="1"/>
            </p:cNvSpPr>
            <p:nvPr/>
          </p:nvSpPr>
          <p:spPr bwMode="auto">
            <a:xfrm>
              <a:off x="1287" y="2208"/>
              <a:ext cx="1170"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1" name="Line 102"/>
            <p:cNvSpPr>
              <a:spLocks noChangeShapeType="1"/>
            </p:cNvSpPr>
            <p:nvPr/>
          </p:nvSpPr>
          <p:spPr bwMode="auto">
            <a:xfrm flipV="1">
              <a:off x="2457" y="1726"/>
              <a:ext cx="1" cy="48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2" name="Line 103"/>
            <p:cNvSpPr>
              <a:spLocks noChangeShapeType="1"/>
            </p:cNvSpPr>
            <p:nvPr/>
          </p:nvSpPr>
          <p:spPr bwMode="auto">
            <a:xfrm flipV="1">
              <a:off x="1287" y="1726"/>
              <a:ext cx="1" cy="48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3" name="Rectangle 106"/>
            <p:cNvSpPr>
              <a:spLocks noChangeArrowheads="1"/>
            </p:cNvSpPr>
            <p:nvPr/>
          </p:nvSpPr>
          <p:spPr bwMode="auto">
            <a:xfrm>
              <a:off x="1728" y="1776"/>
              <a:ext cx="473" cy="10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Helvetica" charset="0"/>
                  <a:cs typeface="Arial" pitchFamily="34" charset="0"/>
                </a:rPr>
                <a:t> untreated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4" name="Line 107"/>
            <p:cNvSpPr>
              <a:spLocks noChangeShapeType="1"/>
            </p:cNvSpPr>
            <p:nvPr/>
          </p:nvSpPr>
          <p:spPr bwMode="auto">
            <a:xfrm>
              <a:off x="1349" y="1818"/>
              <a:ext cx="312" cy="1"/>
            </a:xfrm>
            <a:prstGeom prst="line">
              <a:avLst/>
            </a:prstGeom>
            <a:no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5" name="Rectangle 108"/>
            <p:cNvSpPr>
              <a:spLocks noChangeArrowheads="1"/>
            </p:cNvSpPr>
            <p:nvPr/>
          </p:nvSpPr>
          <p:spPr bwMode="auto">
            <a:xfrm>
              <a:off x="1693" y="1918"/>
              <a:ext cx="125"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6" name="Rectangle 109"/>
            <p:cNvSpPr>
              <a:spLocks noChangeArrowheads="1"/>
            </p:cNvSpPr>
            <p:nvPr/>
          </p:nvSpPr>
          <p:spPr bwMode="auto">
            <a:xfrm>
              <a:off x="1771" y="1970"/>
              <a:ext cx="94" cy="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7" name="Rectangle 110"/>
            <p:cNvSpPr>
              <a:spLocks noChangeArrowheads="1"/>
            </p:cNvSpPr>
            <p:nvPr/>
          </p:nvSpPr>
          <p:spPr bwMode="auto">
            <a:xfrm>
              <a:off x="1817" y="1918"/>
              <a:ext cx="632"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Helvetica" charset="0"/>
                  <a:cs typeface="Arial" pitchFamily="34" charset="0"/>
                </a:rPr>
                <a:t> plasma treat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8" name="Line 111"/>
            <p:cNvSpPr>
              <a:spLocks noChangeShapeType="1"/>
            </p:cNvSpPr>
            <p:nvPr/>
          </p:nvSpPr>
          <p:spPr bwMode="auto">
            <a:xfrm>
              <a:off x="1349" y="1984"/>
              <a:ext cx="312" cy="1"/>
            </a:xfrm>
            <a:prstGeom prst="line">
              <a:avLst/>
            </a:prstGeom>
            <a:noFill/>
            <a:ln w="0">
              <a:solidFill>
                <a:srgbClr val="007F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9" name="Rectangle 112"/>
            <p:cNvSpPr>
              <a:spLocks noChangeArrowheads="1"/>
            </p:cNvSpPr>
            <p:nvPr/>
          </p:nvSpPr>
          <p:spPr bwMode="auto">
            <a:xfrm>
              <a:off x="1693" y="2083"/>
              <a:ext cx="663"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cs typeface="Arial" pitchFamily="34" charset="0"/>
                </a:rPr>
                <a:t>transducer off</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0" name="Line 113"/>
            <p:cNvSpPr>
              <a:spLocks noChangeShapeType="1"/>
            </p:cNvSpPr>
            <p:nvPr/>
          </p:nvSpPr>
          <p:spPr bwMode="auto">
            <a:xfrm>
              <a:off x="1349" y="2129"/>
              <a:ext cx="312" cy="1"/>
            </a:xfrm>
            <a:prstGeom prst="line">
              <a:avLst/>
            </a:prstGeom>
            <a:no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3" name="TextBox 162"/>
          <p:cNvSpPr txBox="1"/>
          <p:nvPr/>
        </p:nvSpPr>
        <p:spPr>
          <a:xfrm>
            <a:off x="8915400" y="13716000"/>
            <a:ext cx="5334000" cy="707886"/>
          </a:xfrm>
          <a:prstGeom prst="rect">
            <a:avLst/>
          </a:prstGeom>
          <a:noFill/>
        </p:spPr>
        <p:txBody>
          <a:bodyPr wrap="square" rtlCol="0">
            <a:spAutoFit/>
          </a:bodyPr>
          <a:lstStyle/>
          <a:p>
            <a:pPr algn="ctr"/>
            <a:r>
              <a:rPr lang="en-US" sz="4000" b="1" dirty="0" smtClean="0"/>
              <a:t>Intensity Profile</a:t>
            </a:r>
            <a:endParaRPr lang="en-US" sz="4000" b="1" dirty="0"/>
          </a:p>
        </p:txBody>
      </p:sp>
      <p:pic>
        <p:nvPicPr>
          <p:cNvPr id="164" name="Picture 1"/>
          <p:cNvPicPr>
            <a:picLocks noChangeAspect="1" noChangeArrowheads="1"/>
          </p:cNvPicPr>
          <p:nvPr/>
        </p:nvPicPr>
        <p:blipFill>
          <a:blip r:embed="rId7" cstate="print"/>
          <a:srcRect/>
          <a:stretch>
            <a:fillRect/>
          </a:stretch>
        </p:blipFill>
        <p:spPr bwMode="auto">
          <a:xfrm>
            <a:off x="6934200" y="23850600"/>
            <a:ext cx="7381875" cy="7086600"/>
          </a:xfrm>
          <a:prstGeom prst="rect">
            <a:avLst/>
          </a:prstGeom>
          <a:noFill/>
          <a:ln w="9525">
            <a:noFill/>
            <a:miter lim="800000"/>
            <a:headEnd/>
            <a:tailEnd/>
          </a:ln>
        </p:spPr>
      </p:pic>
      <p:sp>
        <p:nvSpPr>
          <p:cNvPr id="165" name="TextBox 164"/>
          <p:cNvSpPr txBox="1"/>
          <p:nvPr/>
        </p:nvSpPr>
        <p:spPr>
          <a:xfrm>
            <a:off x="7543800" y="22402800"/>
            <a:ext cx="6629400" cy="1323439"/>
          </a:xfrm>
          <a:prstGeom prst="rect">
            <a:avLst/>
          </a:prstGeom>
          <a:noFill/>
        </p:spPr>
        <p:txBody>
          <a:bodyPr wrap="square" rtlCol="0">
            <a:spAutoFit/>
          </a:bodyPr>
          <a:lstStyle/>
          <a:p>
            <a:pPr algn="ctr"/>
            <a:r>
              <a:rPr lang="en-US" sz="4000" b="1" dirty="0" smtClean="0"/>
              <a:t>Fourier Transform of Thin Film Samples</a:t>
            </a:r>
            <a:endParaRPr lang="en-US" sz="4000" b="1" dirty="0"/>
          </a:p>
        </p:txBody>
      </p:sp>
      <p:pic>
        <p:nvPicPr>
          <p:cNvPr id="166" name="Picture 2"/>
          <p:cNvPicPr>
            <a:picLocks noChangeAspect="1" noChangeArrowheads="1"/>
          </p:cNvPicPr>
          <p:nvPr/>
        </p:nvPicPr>
        <p:blipFill>
          <a:blip r:embed="rId8" cstate="print"/>
          <a:srcRect/>
          <a:stretch>
            <a:fillRect/>
          </a:stretch>
        </p:blipFill>
        <p:spPr bwMode="auto">
          <a:xfrm>
            <a:off x="29184600" y="8686800"/>
            <a:ext cx="8001000" cy="5029201"/>
          </a:xfrm>
          <a:prstGeom prst="rect">
            <a:avLst/>
          </a:prstGeom>
          <a:noFill/>
          <a:ln w="9525">
            <a:noFill/>
            <a:miter lim="800000"/>
            <a:headEnd/>
            <a:tailEnd/>
          </a:ln>
          <a:effectLst/>
        </p:spPr>
      </p:pic>
      <p:sp>
        <p:nvSpPr>
          <p:cNvPr id="167" name="TextBox 166"/>
          <p:cNvSpPr txBox="1"/>
          <p:nvPr/>
        </p:nvSpPr>
        <p:spPr>
          <a:xfrm>
            <a:off x="29489400" y="8382000"/>
            <a:ext cx="7543800" cy="630942"/>
          </a:xfrm>
          <a:prstGeom prst="rect">
            <a:avLst/>
          </a:prstGeom>
          <a:noFill/>
        </p:spPr>
        <p:txBody>
          <a:bodyPr wrap="square" rtlCol="0">
            <a:spAutoFit/>
          </a:bodyPr>
          <a:lstStyle/>
          <a:p>
            <a:pPr algn="ctr"/>
            <a:r>
              <a:rPr lang="en-US" sz="3500" b="1" dirty="0" smtClean="0"/>
              <a:t>Peak Ratio to 0 V input for 10 kHz</a:t>
            </a:r>
            <a:endParaRPr lang="en-US" sz="3500" b="1" dirty="0"/>
          </a:p>
        </p:txBody>
      </p:sp>
      <p:pic>
        <p:nvPicPr>
          <p:cNvPr id="1032" name="Picture 8"/>
          <p:cNvPicPr>
            <a:picLocks noChangeAspect="1" noChangeArrowheads="1"/>
          </p:cNvPicPr>
          <p:nvPr/>
        </p:nvPicPr>
        <p:blipFill>
          <a:blip r:embed="rId9" cstate="print"/>
          <a:srcRect/>
          <a:stretch>
            <a:fillRect/>
          </a:stretch>
        </p:blipFill>
        <p:spPr bwMode="auto">
          <a:xfrm>
            <a:off x="29260800" y="14249400"/>
            <a:ext cx="8153400" cy="5181600"/>
          </a:xfrm>
          <a:prstGeom prst="rect">
            <a:avLst/>
          </a:prstGeom>
          <a:noFill/>
          <a:ln w="9525">
            <a:noFill/>
            <a:miter lim="800000"/>
            <a:headEnd/>
            <a:tailEnd/>
          </a:ln>
          <a:effectLst/>
        </p:spPr>
      </p:pic>
      <p:sp>
        <p:nvSpPr>
          <p:cNvPr id="168" name="TextBox 167"/>
          <p:cNvSpPr txBox="1"/>
          <p:nvPr/>
        </p:nvSpPr>
        <p:spPr>
          <a:xfrm>
            <a:off x="29794200" y="13868400"/>
            <a:ext cx="8077200" cy="630942"/>
          </a:xfrm>
          <a:prstGeom prst="rect">
            <a:avLst/>
          </a:prstGeom>
          <a:noFill/>
        </p:spPr>
        <p:txBody>
          <a:bodyPr wrap="square" rtlCol="0">
            <a:spAutoFit/>
          </a:bodyPr>
          <a:lstStyle/>
          <a:p>
            <a:r>
              <a:rPr lang="en-US" sz="3500" b="1" dirty="0" smtClean="0"/>
              <a:t>Peak Ratio to 0 V input for 10.42 kHz</a:t>
            </a:r>
            <a:endParaRPr lang="en-US" sz="3500" b="1" dirty="0"/>
          </a:p>
        </p:txBody>
      </p:sp>
      <p:sp>
        <p:nvSpPr>
          <p:cNvPr id="171" name="TextBox 170"/>
          <p:cNvSpPr txBox="1"/>
          <p:nvPr/>
        </p:nvSpPr>
        <p:spPr>
          <a:xfrm>
            <a:off x="29337000" y="7543800"/>
            <a:ext cx="8229600" cy="707886"/>
          </a:xfrm>
          <a:prstGeom prst="rect">
            <a:avLst/>
          </a:prstGeom>
          <a:noFill/>
        </p:spPr>
        <p:txBody>
          <a:bodyPr wrap="square" rtlCol="0">
            <a:spAutoFit/>
          </a:bodyPr>
          <a:lstStyle/>
          <a:p>
            <a:r>
              <a:rPr lang="en-US" sz="4000" b="1" dirty="0" smtClean="0"/>
              <a:t>Displacement Using Bessel Function</a:t>
            </a:r>
            <a:endParaRPr lang="en-US" sz="4000" b="1" dirty="0"/>
          </a:p>
        </p:txBody>
      </p:sp>
      <p:pic>
        <p:nvPicPr>
          <p:cNvPr id="1026" name="Picture 2"/>
          <p:cNvPicPr>
            <a:picLocks noChangeAspect="1" noChangeArrowheads="1"/>
          </p:cNvPicPr>
          <p:nvPr/>
        </p:nvPicPr>
        <p:blipFill>
          <a:blip r:embed="rId10" cstate="print"/>
          <a:srcRect/>
          <a:stretch>
            <a:fillRect/>
          </a:stretch>
        </p:blipFill>
        <p:spPr bwMode="auto">
          <a:xfrm>
            <a:off x="29413200" y="20574000"/>
            <a:ext cx="7696200" cy="5867400"/>
          </a:xfrm>
          <a:prstGeom prst="rect">
            <a:avLst/>
          </a:prstGeom>
          <a:noFill/>
          <a:ln w="9525">
            <a:noFill/>
            <a:miter lim="800000"/>
            <a:headEnd/>
            <a:tailEnd/>
          </a:ln>
          <a:effectLst/>
        </p:spPr>
      </p:pic>
      <p:sp>
        <p:nvSpPr>
          <p:cNvPr id="169" name="TextBox 168"/>
          <p:cNvSpPr txBox="1"/>
          <p:nvPr/>
        </p:nvSpPr>
        <p:spPr>
          <a:xfrm>
            <a:off x="29032200" y="19659600"/>
            <a:ext cx="8458200" cy="630942"/>
          </a:xfrm>
          <a:prstGeom prst="rect">
            <a:avLst/>
          </a:prstGeom>
          <a:noFill/>
        </p:spPr>
        <p:txBody>
          <a:bodyPr wrap="square" rtlCol="0">
            <a:spAutoFit/>
          </a:bodyPr>
          <a:lstStyle/>
          <a:p>
            <a:pPr algn="ctr"/>
            <a:r>
              <a:rPr lang="en-US" sz="3500" b="1" dirty="0" smtClean="0"/>
              <a:t>Bare silicon 0 V input Peak ratio for 10.6 kHz</a:t>
            </a:r>
            <a:endParaRPr lang="en-US" sz="3500" b="1" dirty="0"/>
          </a:p>
        </p:txBody>
      </p:sp>
      <p:sp>
        <p:nvSpPr>
          <p:cNvPr id="170" name="TextBox 169"/>
          <p:cNvSpPr txBox="1"/>
          <p:nvPr/>
        </p:nvSpPr>
        <p:spPr>
          <a:xfrm>
            <a:off x="34290000" y="20574000"/>
            <a:ext cx="184731" cy="1308050"/>
          </a:xfrm>
          <a:prstGeom prst="rect">
            <a:avLst/>
          </a:prstGeom>
          <a:noFill/>
        </p:spPr>
        <p:txBody>
          <a:bodyPr wrap="none" rtlCol="0">
            <a:spAutoFit/>
          </a:bodyPr>
          <a:lstStyle/>
          <a:p>
            <a:endParaRPr lang="en-US" dirty="0"/>
          </a:p>
        </p:txBody>
      </p:sp>
      <p:sp>
        <p:nvSpPr>
          <p:cNvPr id="173" name="TextBox 172"/>
          <p:cNvSpPr txBox="1"/>
          <p:nvPr/>
        </p:nvSpPr>
        <p:spPr>
          <a:xfrm>
            <a:off x="29641800" y="26593800"/>
            <a:ext cx="7086600" cy="707886"/>
          </a:xfrm>
          <a:prstGeom prst="rect">
            <a:avLst/>
          </a:prstGeom>
          <a:noFill/>
        </p:spPr>
        <p:txBody>
          <a:bodyPr wrap="square" rtlCol="0">
            <a:spAutoFit/>
          </a:bodyPr>
          <a:lstStyle/>
          <a:p>
            <a:pPr algn="ctr"/>
            <a:r>
              <a:rPr lang="en-US" sz="4000" b="1" dirty="0" smtClean="0"/>
              <a:t>Conclusion</a:t>
            </a:r>
            <a:r>
              <a:rPr lang="en-US" sz="3500" b="1" dirty="0" smtClean="0"/>
              <a:t> </a:t>
            </a:r>
            <a:endParaRPr lang="en-US" sz="3500" b="1" dirty="0"/>
          </a:p>
        </p:txBody>
      </p:sp>
      <p:sp>
        <p:nvSpPr>
          <p:cNvPr id="174" name="TextBox 173"/>
          <p:cNvSpPr txBox="1"/>
          <p:nvPr/>
        </p:nvSpPr>
        <p:spPr>
          <a:xfrm>
            <a:off x="28879800" y="27279600"/>
            <a:ext cx="8839200" cy="1754326"/>
          </a:xfrm>
          <a:prstGeom prst="rect">
            <a:avLst/>
          </a:prstGeom>
          <a:noFill/>
        </p:spPr>
        <p:txBody>
          <a:bodyPr wrap="square" rtlCol="0">
            <a:spAutoFit/>
          </a:bodyPr>
          <a:lstStyle/>
          <a:p>
            <a:pPr algn="just"/>
            <a:r>
              <a:rPr lang="en-US" sz="3600" dirty="0" smtClean="0"/>
              <a:t>Recent development confirmed previous results quantitatively. Bessel function was used to quantify oscillation amplitude. </a:t>
            </a:r>
            <a:endParaRPr lang="en-US" sz="3600" dirty="0"/>
          </a:p>
        </p:txBody>
      </p:sp>
      <p:sp>
        <p:nvSpPr>
          <p:cNvPr id="172" name="TextBox 171"/>
          <p:cNvSpPr txBox="1"/>
          <p:nvPr/>
        </p:nvSpPr>
        <p:spPr>
          <a:xfrm>
            <a:off x="30861000" y="29337000"/>
            <a:ext cx="4953000" cy="707886"/>
          </a:xfrm>
          <a:prstGeom prst="rect">
            <a:avLst/>
          </a:prstGeom>
          <a:noFill/>
        </p:spPr>
        <p:txBody>
          <a:bodyPr wrap="square" rtlCol="0">
            <a:spAutoFit/>
          </a:bodyPr>
          <a:lstStyle/>
          <a:p>
            <a:pPr algn="ctr"/>
            <a:r>
              <a:rPr lang="en-US" sz="4000" b="1" dirty="0" smtClean="0"/>
              <a:t>Acknowledgement</a:t>
            </a:r>
            <a:endParaRPr lang="en-US" sz="4000" b="1" dirty="0"/>
          </a:p>
        </p:txBody>
      </p:sp>
      <p:sp>
        <p:nvSpPr>
          <p:cNvPr id="175" name="TextBox 174"/>
          <p:cNvSpPr txBox="1"/>
          <p:nvPr/>
        </p:nvSpPr>
        <p:spPr>
          <a:xfrm>
            <a:off x="29870400" y="30099000"/>
            <a:ext cx="8001000" cy="1200329"/>
          </a:xfrm>
          <a:prstGeom prst="rect">
            <a:avLst/>
          </a:prstGeom>
          <a:noFill/>
        </p:spPr>
        <p:txBody>
          <a:bodyPr wrap="square" rtlCol="0">
            <a:spAutoFit/>
          </a:bodyPr>
          <a:lstStyle/>
          <a:p>
            <a:pPr algn="ctr"/>
            <a:r>
              <a:rPr lang="en-US" sz="3600" dirty="0" smtClean="0"/>
              <a:t>Southeastern Louisiana University Star Grant</a:t>
            </a:r>
            <a:endParaRPr lang="en-US" sz="3600" dirty="0"/>
          </a:p>
        </p:txBody>
      </p:sp>
      <p:pic>
        <p:nvPicPr>
          <p:cNvPr id="2" name="Picture 2" descr="C:\Users\kakolukia\Desktop\S-onlylogo-sm.jpg"/>
          <p:cNvPicPr>
            <a:picLocks noChangeAspect="1" noChangeArrowheads="1"/>
          </p:cNvPicPr>
          <p:nvPr/>
        </p:nvPicPr>
        <p:blipFill>
          <a:blip r:embed="rId11" cstate="print"/>
          <a:srcRect/>
          <a:stretch>
            <a:fillRect/>
          </a:stretch>
        </p:blipFill>
        <p:spPr bwMode="auto">
          <a:xfrm>
            <a:off x="29184600" y="30022800"/>
            <a:ext cx="1028700" cy="13970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464</TotalTime>
  <Words>364</Words>
  <Application>Microsoft Office PowerPoint</Application>
  <PresentationFormat>Custom</PresentationFormat>
  <Paragraphs>48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Science</dc:creator>
  <cp:lastModifiedBy>kakolukia</cp:lastModifiedBy>
  <cp:revision>83</cp:revision>
  <dcterms:created xsi:type="dcterms:W3CDTF">2006-08-16T00:00:00Z</dcterms:created>
  <dcterms:modified xsi:type="dcterms:W3CDTF">2012-04-23T22:37:55Z</dcterms:modified>
</cp:coreProperties>
</file>