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1" r:id="rId6"/>
    <p:sldId id="267" r:id="rId7"/>
    <p:sldId id="272" r:id="rId8"/>
    <p:sldId id="273" r:id="rId9"/>
    <p:sldId id="262" r:id="rId10"/>
    <p:sldId id="265" r:id="rId11"/>
    <p:sldId id="274" r:id="rId12"/>
    <p:sldId id="275" r:id="rId13"/>
    <p:sldId id="276" r:id="rId14"/>
    <p:sldId id="279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3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3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0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9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6D29-4549-41F7-9ABD-370AA486905B}" type="datetimeFigureOut">
              <a:rPr lang="en-US" smtClean="0"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3C62-1776-4756-A9B5-442FE45A9A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icholls.edu/library/student-porta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76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Doing Local History of an African/American Church:  Chackbay’s Little Zion</a:t>
            </a:r>
            <a:br>
              <a:rPr lang="en-US" dirty="0" smtClean="0"/>
            </a:br>
            <a:r>
              <a:rPr lang="en-US" sz="2000" dirty="0" smtClean="0"/>
              <a:t>ACTIVE LEARNING: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engaging the student in applied learning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Presented by: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 Ms. Tina Granger, MSW, LMSW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Ms. Valorie Druilhet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NSU Government and Social Sciences Department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79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NSU Workshops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Ellender Library Online</a:t>
            </a:r>
          </a:p>
          <a:p>
            <a:pPr marL="0" indent="0">
              <a:buNone/>
            </a:pPr>
            <a:r>
              <a:rPr lang="en-US" sz="1800" dirty="0" smtClean="0"/>
              <a:t>       Go to the Student Portal </a:t>
            </a:r>
          </a:p>
          <a:p>
            <a:pPr marL="0" indent="0">
              <a:buNone/>
            </a:pPr>
            <a:r>
              <a:rPr lang="en-US" sz="1800" dirty="0" smtClean="0"/>
              <a:t>       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www.nicholls.edu/library/student-portal/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    </a:t>
            </a:r>
            <a:r>
              <a:rPr lang="en-US" sz="1600" dirty="0" smtClean="0"/>
              <a:t>       Interactive workshops: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Plagiarism, Boolean word search,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How To….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u="sng" dirty="0" smtClean="0"/>
              <a:t>Ellender Computer Lab</a:t>
            </a:r>
          </a:p>
          <a:p>
            <a:pPr marL="0" indent="0" algn="ctr">
              <a:buNone/>
            </a:pPr>
            <a:r>
              <a:rPr lang="en-US" dirty="0" smtClean="0"/>
              <a:t>       Class Workshops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1200" dirty="0" smtClean="0"/>
              <a:t>Genealogy  &amp; Religious Studies and Mythologies</a:t>
            </a:r>
            <a:endParaRPr lang="en-US" u="sng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276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African American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Homegoing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Celebration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3058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*African American history has its roots in slavery.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*Slavery made death seem like a welcomed departure.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876800"/>
            <a:ext cx="7772400" cy="124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African American funerals became a happy and celebratory affair.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Going home to glory.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Orleans, Louisiana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Parades with Extravagant Costumes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nerdygaga.com/wp-content/uploads/2012/08/jazz_fune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7827"/>
            <a:ext cx="5486400" cy="352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59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Dancing in the streets!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http://www.surinameinsider.com/wp-content/uploads/2012/03/funeral-2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605462" cy="388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Funeral Procession – A Horse Drawn Carriage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 Superior Court Judge Shirley 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Tolentino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tp://media.nj.com/jersey-journal/photo/9023983-standar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88" y="2057400"/>
            <a:ext cx="6809423" cy="406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5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Martin Luther King, Jr.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sharing.wpri.com/sharewlin/photo/2011/01/16/casket_20110116201750_640_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63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ousines pull through surging crowds to deliver assorted dignitaries to Ebenezer Baptist Church in Atlanta on April 9, 1968 for the funeral of Dr. 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81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s2.mm.bing.net/th?id=H.4654667476829381&amp;pid=1.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41500"/>
            <a:ext cx="381000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19200" y="914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U.S. president was weeping openly as he watched the service for Dorothy Height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Washington.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5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8" y="4572000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057400"/>
            <a:ext cx="723900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Traditional learning </a:t>
            </a:r>
            <a:r>
              <a:rPr lang="en-US" sz="3200" dirty="0"/>
              <a:t>s</a:t>
            </a:r>
            <a:r>
              <a:rPr lang="en-US" sz="3200" dirty="0" smtClean="0"/>
              <a:t>tyles involved:</a:t>
            </a:r>
          </a:p>
          <a:p>
            <a:pPr algn="ctr"/>
            <a:r>
              <a:rPr lang="en-US" sz="3200" dirty="0" smtClean="0"/>
              <a:t>Lecture</a:t>
            </a:r>
          </a:p>
          <a:p>
            <a:pPr algn="ctr"/>
            <a:r>
              <a:rPr lang="en-US" sz="3200" dirty="0" smtClean="0"/>
              <a:t>Discussion and Review</a:t>
            </a:r>
          </a:p>
          <a:p>
            <a:pPr algn="ctr"/>
            <a:r>
              <a:rPr lang="en-US" sz="3200" dirty="0" smtClean="0"/>
              <a:t>Test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5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Service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Partnering with community  </a:t>
            </a:r>
            <a:r>
              <a:rPr lang="en-US" dirty="0"/>
              <a:t>b</a:t>
            </a:r>
            <a:r>
              <a:rPr lang="en-US" dirty="0" smtClean="0"/>
              <a:t>usinesses</a:t>
            </a:r>
          </a:p>
          <a:p>
            <a:r>
              <a:rPr lang="en-US" dirty="0" smtClean="0"/>
              <a:t>Building a link between student interest and job readiness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Real world experiences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1600" dirty="0" smtClean="0"/>
              <a:t>SOCI 403</a:t>
            </a:r>
            <a:r>
              <a:rPr lang="en-US" sz="1600" dirty="0"/>
              <a:t> </a:t>
            </a:r>
            <a:r>
              <a:rPr lang="en-US" sz="1600" dirty="0" smtClean="0"/>
              <a:t>– averages 8 students per semester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NSUSER\AppData\Local\Microsoft\Windows\Temporary Internet Files\Content.IE5\J0RFF3IQ\MC9004421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18446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64" y="1600200"/>
            <a:ext cx="30320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Emile Durkheim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Religion is first and foremost a system of ideas by means of which individuals imagine the society of which they are members”</a:t>
            </a:r>
            <a:r>
              <a:rPr lang="en-US" kern="0" dirty="0"/>
              <a:t>  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2272354"/>
              </p:ext>
            </p:extLst>
          </p:nvPr>
        </p:nvGraphicFramePr>
        <p:xfrm>
          <a:off x="685800" y="1676400"/>
          <a:ext cx="3200400" cy="449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3" imgW="2228571" imgH="3172268" progId="MSPhotoEd.3">
                  <p:embed/>
                </p:oleObj>
              </mc:Choice>
              <mc:Fallback>
                <p:oleObj name="Photo Editor Photo" r:id="rId3" imgW="2228571" imgH="317226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3200400" cy="449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30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Independent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Little Zion – St. Luke Baptist Church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FA12 – 11 students participated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Genealogical research</a:t>
            </a:r>
          </a:p>
          <a:p>
            <a:pPr marL="0" indent="0" algn="ctr">
              <a:buNone/>
            </a:pPr>
            <a:r>
              <a:rPr lang="en-US" sz="1600" dirty="0" smtClean="0"/>
              <a:t>Historical data analysis</a:t>
            </a:r>
          </a:p>
          <a:p>
            <a:pPr marL="0" indent="0" algn="ctr">
              <a:buNone/>
            </a:pPr>
            <a:r>
              <a:rPr lang="en-US" sz="1600" dirty="0" smtClean="0"/>
              <a:t>African/American burial practices</a:t>
            </a:r>
          </a:p>
          <a:p>
            <a:pPr marL="0" indent="0" algn="ctr">
              <a:buNone/>
            </a:pPr>
            <a:r>
              <a:rPr lang="en-US" sz="1600" dirty="0" smtClean="0"/>
              <a:t>Oral History Collection</a:t>
            </a:r>
          </a:p>
          <a:p>
            <a:pPr marL="0" indent="0" algn="ctr">
              <a:buNone/>
            </a:pPr>
            <a:r>
              <a:rPr lang="en-US" sz="1600" dirty="0" smtClean="0"/>
              <a:t>Data Archiving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6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Frontal View of Collapsed Church Steeple</a:t>
            </a:r>
          </a:p>
        </p:txBody>
      </p:sp>
      <p:pic>
        <p:nvPicPr>
          <p:cNvPr id="10243" name="Picture Placeholder 4" descr="church 20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</a:t>
            </a:r>
          </a:p>
          <a:p>
            <a:pPr algn="ctr" eaLnBrk="1" hangingPunct="1"/>
            <a:r>
              <a:rPr lang="en-US" dirty="0" smtClean="0"/>
              <a:t> The winds of March and April , 2011 took their toll on the fragile structure of St. Luke’s Baptist Church.</a:t>
            </a:r>
          </a:p>
        </p:txBody>
      </p:sp>
    </p:spTree>
    <p:extLst>
      <p:ext uri="{BB962C8B-B14F-4D97-AF65-F5344CB8AC3E}">
        <p14:creationId xmlns:p14="http://schemas.microsoft.com/office/powerpoint/2010/main" val="64192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 smtClean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following names appear as members of Little Zion above the age of 21.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Anderson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Riley		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Mage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Lehazley</a:t>
            </a:r>
            <a:endParaRPr lang="en-US" sz="1200" i="1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Anderson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Thomas 		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Mage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Jashofean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Coleman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Candice 		</a:t>
            </a:r>
            <a:r>
              <a:rPr lang="en-US" sz="1200" i="1" kern="0" dirty="0" smtClean="0">
                <a:solidFill>
                  <a:srgbClr val="000000"/>
                </a:solidFill>
                <a:latin typeface="Arial"/>
              </a:rPr>
              <a:t>Palmer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, Millie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Eliza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Conrad 			</a:t>
            </a:r>
            <a:r>
              <a:rPr lang="en-US" sz="1200" i="1" kern="0" dirty="0" smtClean="0">
                <a:solidFill>
                  <a:srgbClr val="000000"/>
                </a:solidFill>
                <a:latin typeface="Arial"/>
              </a:rPr>
              <a:t>Parks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, Abraham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Folse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Betsy 	 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Parks, </a:t>
            </a:r>
            <a:r>
              <a:rPr lang="en-US" sz="1200" i="1" kern="0" dirty="0" err="1">
                <a:solidFill>
                  <a:srgbClr val="000000"/>
                </a:solidFill>
                <a:latin typeface="Arial"/>
              </a:rPr>
              <a:t>Georga</a:t>
            </a:r>
            <a:endParaRPr lang="en-US" sz="1200" i="1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Green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Edward 	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Parks, Mary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Green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Joseph 	               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Parks, Rose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		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Folse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Julan 		 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Parks, Sarah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Hills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Jack 			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Rhiley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Rachell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Jones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Horace	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Robinson, Susanna (Annie)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Lewis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Jones			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Robinson </a:t>
            </a:r>
            <a:r>
              <a:rPr lang="en-US" sz="1200" i="1" kern="0" dirty="0" err="1">
                <a:solidFill>
                  <a:srgbClr val="000000"/>
                </a:solidFill>
                <a:latin typeface="Arial"/>
              </a:rPr>
              <a:t>Willaim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Jackson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Santy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		Walker, David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Jones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Molto			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Willaims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Sealy</a:t>
            </a:r>
            <a:endParaRPr lang="en-US" sz="1200" i="1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Jones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Odelia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		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Willaims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Squire 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Joseph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B. Garden	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</a:rPr>
              <a:t>			Lemon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Betsy</a:t>
            </a:r>
            <a:r>
              <a:rPr lang="en-US" sz="1200" i="1" kern="0" dirty="0">
                <a:solidFill>
                  <a:srgbClr val="000000"/>
                </a:solidFill>
                <a:latin typeface="Arial"/>
              </a:rPr>
              <a:t> 	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</a:rPr>
              <a:t>	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1000" i="1" kern="0" dirty="0">
                <a:solidFill>
                  <a:srgbClr val="000000"/>
                </a:solidFill>
                <a:latin typeface="Arial"/>
              </a:rPr>
              <a:t>	</a:t>
            </a:r>
            <a:endParaRPr lang="en-US" sz="1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500" i="1" kern="0" dirty="0">
                <a:solidFill>
                  <a:srgbClr val="000000"/>
                </a:solidFill>
                <a:latin typeface="Arial"/>
              </a:rPr>
              <a:t>		</a:t>
            </a:r>
            <a:endParaRPr lang="en-US" sz="5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500" i="1" kern="0" dirty="0">
                <a:solidFill>
                  <a:srgbClr val="000000"/>
                </a:solidFill>
                <a:latin typeface="Arial"/>
              </a:rPr>
              <a:t>				</a:t>
            </a:r>
            <a:r>
              <a:rPr lang="en-US" sz="400" kern="0" dirty="0">
                <a:solidFill>
                  <a:srgbClr val="000000"/>
                </a:solidFill>
                <a:latin typeface="Arial"/>
              </a:rPr>
              <a:t>				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400" kern="0" dirty="0">
                <a:solidFill>
                  <a:srgbClr val="000000"/>
                </a:solidFill>
                <a:latin typeface="Arial"/>
              </a:rPr>
              <a:t>						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Incorporation – April 24, 1891</a:t>
            </a:r>
            <a:br>
              <a:rPr lang="en-US" sz="3200" dirty="0"/>
            </a:br>
            <a:r>
              <a:rPr lang="en-US" sz="3200" dirty="0"/>
              <a:t>Gaining </a:t>
            </a:r>
            <a:r>
              <a:rPr lang="en-US" sz="3200" dirty="0" smtClean="0"/>
              <a:t>identity </a:t>
            </a:r>
            <a:r>
              <a:rPr lang="en-US" sz="3200" dirty="0"/>
              <a:t>beyond Chackbay.</a:t>
            </a:r>
          </a:p>
        </p:txBody>
      </p:sp>
    </p:spTree>
    <p:extLst>
      <p:ext uri="{BB962C8B-B14F-4D97-AF65-F5344CB8AC3E}">
        <p14:creationId xmlns:p14="http://schemas.microsoft.com/office/powerpoint/2010/main" val="192032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Survey of Cleona Plantation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2" y="1447800"/>
            <a:ext cx="7385853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2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Chauvin Sculpture Gardens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1600" dirty="0" smtClean="0"/>
              <a:t>Survey 	                              construction</a:t>
            </a:r>
          </a:p>
          <a:p>
            <a:endParaRPr lang="en-US" sz="1600" dirty="0" smtClean="0"/>
          </a:p>
          <a:p>
            <a:r>
              <a:rPr lang="en-US" sz="1600" dirty="0" smtClean="0"/>
              <a:t>Administration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Coding</a:t>
            </a:r>
          </a:p>
          <a:p>
            <a:endParaRPr lang="en-US" sz="1600" dirty="0"/>
          </a:p>
          <a:p>
            <a:r>
              <a:rPr lang="en-US" sz="1600" dirty="0" smtClean="0"/>
              <a:t>Community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awareness</a:t>
            </a:r>
          </a:p>
          <a:p>
            <a:endParaRPr lang="en-US" sz="1600" dirty="0"/>
          </a:p>
          <a:p>
            <a:r>
              <a:rPr lang="en-US" sz="1600" dirty="0" smtClean="0"/>
              <a:t>April 21, 2013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Week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828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63918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1828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34866"/>
            <a:ext cx="198120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6" y="4862512"/>
            <a:ext cx="3581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1497</TotalTime>
  <Words>300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 Doing Local History of an African/American Church:  Chackbay’s Little Zion ACTIVE LEARNING:  engaging the student in applied learning  </vt:lpstr>
      <vt:lpstr>PowerPoint Presentation</vt:lpstr>
      <vt:lpstr>Service Learning </vt:lpstr>
      <vt:lpstr>Emile Durkheim</vt:lpstr>
      <vt:lpstr>Independent Study</vt:lpstr>
      <vt:lpstr>Frontal View of Collapsed Church Steeple</vt:lpstr>
      <vt:lpstr>Incorporation – April 24, 1891 Gaining identity beyond Chackbay.</vt:lpstr>
      <vt:lpstr>Land Survey of Cleona Plantation</vt:lpstr>
      <vt:lpstr>Research</vt:lpstr>
      <vt:lpstr>NSU Workshops</vt:lpstr>
      <vt:lpstr>The African American  Homegoing Celebration</vt:lpstr>
      <vt:lpstr>New Orleans, Louisiana Parades with Extravagant Costumes</vt:lpstr>
      <vt:lpstr>Dancing in the streets!</vt:lpstr>
      <vt:lpstr>Funeral Procession – A Horse Drawn Carriage State Superior Court Judge Shirley A. Tolentino  </vt:lpstr>
      <vt:lpstr>Dr. Martin Luther King, Jr.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LEARNING: engaging the student in applied learning</dc:title>
  <dc:creator>NSUSER</dc:creator>
  <cp:lastModifiedBy>Valorie Armstead Dru</cp:lastModifiedBy>
  <cp:revision>38</cp:revision>
  <dcterms:created xsi:type="dcterms:W3CDTF">2013-02-28T21:10:25Z</dcterms:created>
  <dcterms:modified xsi:type="dcterms:W3CDTF">2013-04-12T14:00:47Z</dcterms:modified>
</cp:coreProperties>
</file>