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5"/>
  </p:sldMasterIdLst>
  <p:notesMasterIdLst>
    <p:notesMasterId r:id="rId32"/>
  </p:notesMasterIdLst>
  <p:handoutMasterIdLst>
    <p:handoutMasterId r:id="rId33"/>
  </p:handoutMasterIdLst>
  <p:sldIdLst>
    <p:sldId id="475" r:id="rId6"/>
    <p:sldId id="476" r:id="rId7"/>
    <p:sldId id="478" r:id="rId8"/>
    <p:sldId id="479" r:id="rId9"/>
    <p:sldId id="481" r:id="rId10"/>
    <p:sldId id="506" r:id="rId11"/>
    <p:sldId id="484" r:id="rId12"/>
    <p:sldId id="507" r:id="rId13"/>
    <p:sldId id="485" r:id="rId14"/>
    <p:sldId id="486" r:id="rId15"/>
    <p:sldId id="487" r:id="rId16"/>
    <p:sldId id="488" r:id="rId17"/>
    <p:sldId id="489" r:id="rId18"/>
    <p:sldId id="490" r:id="rId19"/>
    <p:sldId id="523" r:id="rId20"/>
    <p:sldId id="519" r:id="rId21"/>
    <p:sldId id="524" r:id="rId22"/>
    <p:sldId id="525" r:id="rId23"/>
    <p:sldId id="526" r:id="rId24"/>
    <p:sldId id="520" r:id="rId25"/>
    <p:sldId id="521" r:id="rId26"/>
    <p:sldId id="494" r:id="rId27"/>
    <p:sldId id="518" r:id="rId28"/>
    <p:sldId id="495" r:id="rId29"/>
    <p:sldId id="498" r:id="rId30"/>
    <p:sldId id="497" r:id="rId31"/>
  </p:sldIdLst>
  <p:sldSz cx="9144000" cy="6858000" type="screen4x3"/>
  <p:notesSz cx="7010400" cy="9296400"/>
  <p:custDataLst>
    <p:tags r:id="rId34"/>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EDF"/>
    <a:srgbClr val="005288"/>
    <a:srgbClr val="0078AE"/>
    <a:srgbClr val="EFEFF0"/>
    <a:srgbClr val="C1C2C4"/>
    <a:srgbClr val="5B5C5E"/>
    <a:srgbClr val="C41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65" autoAdjust="0"/>
    <p:restoredTop sz="90352" autoAdjust="0"/>
  </p:normalViewPr>
  <p:slideViewPr>
    <p:cSldViewPr snapToGrid="0" snapToObjects="1">
      <p:cViewPr>
        <p:scale>
          <a:sx n="65" d="100"/>
          <a:sy n="65" d="100"/>
        </p:scale>
        <p:origin x="-342" y="-72"/>
      </p:cViewPr>
      <p:guideLst>
        <p:guide orient="horz" pos="2160"/>
        <p:guide pos="2880"/>
      </p:guideLst>
    </p:cSldViewPr>
  </p:slideViewPr>
  <p:outlineViewPr>
    <p:cViewPr>
      <p:scale>
        <a:sx n="33" d="100"/>
        <a:sy n="33" d="100"/>
      </p:scale>
      <p:origin x="0" y="4752"/>
    </p:cViewPr>
  </p:outlineViewPr>
  <p:notesTextViewPr>
    <p:cViewPr>
      <p:scale>
        <a:sx n="125" d="100"/>
        <a:sy n="125" d="100"/>
      </p:scale>
      <p:origin x="0" y="0"/>
    </p:cViewPr>
  </p:notesTextViewPr>
  <p:sorterViewPr>
    <p:cViewPr>
      <p:scale>
        <a:sx n="100" d="100"/>
        <a:sy n="100" d="100"/>
      </p:scale>
      <p:origin x="0" y="3293"/>
    </p:cViewPr>
  </p:sorterViewPr>
  <p:notesViewPr>
    <p:cSldViewPr snapToGrid="0" snapToObjects="1">
      <p:cViewPr varScale="1">
        <p:scale>
          <a:sx n="67" d="100"/>
          <a:sy n="67" d="100"/>
        </p:scale>
        <p:origin x="-1478" y="-91"/>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CRS\Training\1%20Sept%202014%20Materials\PowerPoint%20Notes%20Sept%202014\CRS%20participation%20bar%20chart%2010-1-2014.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9267100118065776E-2"/>
          <c:y val="4.3711031938547598E-2"/>
          <c:w val="0.88337270341207352"/>
          <c:h val="0.8326195683872849"/>
        </c:manualLayout>
      </c:layout>
      <c:barChart>
        <c:barDir val="col"/>
        <c:grouping val="clustered"/>
        <c:varyColors val="0"/>
        <c:ser>
          <c:idx val="0"/>
          <c:order val="0"/>
          <c:spPr>
            <a:solidFill>
              <a:srgbClr val="00B050"/>
            </a:solidFill>
            <a:effectLst/>
            <a:scene3d>
              <a:camera prst="orthographicFront"/>
              <a:lightRig rig="threePt" dir="t"/>
            </a:scene3d>
            <a:sp3d>
              <a:bevelT/>
            </a:sp3d>
          </c:spPr>
          <c:invertIfNegative val="0"/>
          <c:dLbls>
            <c:txPr>
              <a:bodyPr/>
              <a:lstStyle/>
              <a:p>
                <a:pPr>
                  <a:defRPr sz="2000" baseline="0"/>
                </a:pPr>
                <a:endParaRPr lang="en-US"/>
              </a:p>
            </c:txPr>
            <c:showLegendKey val="0"/>
            <c:showVal val="1"/>
            <c:showCatName val="0"/>
            <c:showSerName val="0"/>
            <c:showPercent val="0"/>
            <c:showBubbleSize val="0"/>
            <c:showLeaderLines val="0"/>
          </c:dLbls>
          <c:cat>
            <c:numRef>
              <c:f>Sheet1!$A$2:$I$2</c:f>
              <c:numCache>
                <c:formatCode>General</c:formatCode>
                <c:ptCount val="9"/>
              </c:numCache>
            </c:numRef>
          </c:cat>
          <c:val>
            <c:numRef>
              <c:f>Sheet1!$A$5:$J$5</c:f>
              <c:numCache>
                <c:formatCode>General</c:formatCode>
                <c:ptCount val="10"/>
                <c:pt idx="0">
                  <c:v>209</c:v>
                </c:pt>
                <c:pt idx="1">
                  <c:v>471</c:v>
                </c:pt>
                <c:pt idx="2">
                  <c:v>309</c:v>
                </c:pt>
                <c:pt idx="3">
                  <c:v>219</c:v>
                </c:pt>
                <c:pt idx="4">
                  <c:v>93</c:v>
                </c:pt>
                <c:pt idx="5">
                  <c:v>7</c:v>
                </c:pt>
                <c:pt idx="6">
                  <c:v>1</c:v>
                </c:pt>
                <c:pt idx="7">
                  <c:v>3</c:v>
                </c:pt>
                <c:pt idx="8">
                  <c:v>1</c:v>
                </c:pt>
              </c:numCache>
            </c:numRef>
          </c:val>
        </c:ser>
        <c:dLbls>
          <c:showLegendKey val="0"/>
          <c:showVal val="0"/>
          <c:showCatName val="0"/>
          <c:showSerName val="0"/>
          <c:showPercent val="0"/>
          <c:showBubbleSize val="0"/>
        </c:dLbls>
        <c:gapWidth val="40"/>
        <c:axId val="38139008"/>
        <c:axId val="79606528"/>
      </c:barChart>
      <c:catAx>
        <c:axId val="38139008"/>
        <c:scaling>
          <c:orientation val="minMax"/>
        </c:scaling>
        <c:delete val="0"/>
        <c:axPos val="b"/>
        <c:numFmt formatCode="General" sourceLinked="1"/>
        <c:majorTickMark val="out"/>
        <c:minorTickMark val="none"/>
        <c:tickLblPos val="low"/>
        <c:txPr>
          <a:bodyPr/>
          <a:lstStyle/>
          <a:p>
            <a:pPr>
              <a:defRPr sz="2400" baseline="0"/>
            </a:pPr>
            <a:endParaRPr lang="en-US"/>
          </a:p>
        </c:txPr>
        <c:crossAx val="79606528"/>
        <c:crossesAt val="1"/>
        <c:auto val="1"/>
        <c:lblAlgn val="ctr"/>
        <c:lblOffset val="100"/>
        <c:noMultiLvlLbl val="0"/>
      </c:catAx>
      <c:valAx>
        <c:axId val="79606528"/>
        <c:scaling>
          <c:orientation val="minMax"/>
        </c:scaling>
        <c:delete val="0"/>
        <c:axPos val="l"/>
        <c:majorGridlines/>
        <c:numFmt formatCode="General" sourceLinked="1"/>
        <c:majorTickMark val="out"/>
        <c:minorTickMark val="none"/>
        <c:tickLblPos val="nextTo"/>
        <c:txPr>
          <a:bodyPr/>
          <a:lstStyle/>
          <a:p>
            <a:pPr>
              <a:defRPr sz="2400"/>
            </a:pPr>
            <a:endParaRPr lang="en-US"/>
          </a:p>
        </c:txPr>
        <c:crossAx val="38139008"/>
        <c:crosses val="autoZero"/>
        <c:crossBetween val="between"/>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2757" tIns="46378" rIns="92757" bIns="46378" rtlCol="0"/>
          <a:lstStyle>
            <a:lvl1pPr algn="l">
              <a:defRPr sz="1200">
                <a:latin typeface="Arial" charset="0"/>
                <a:cs typeface="+mn-cs"/>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2757" tIns="46378" rIns="92757" bIns="46378" rtlCol="0"/>
          <a:lstStyle>
            <a:lvl1pPr algn="r">
              <a:defRPr sz="1200">
                <a:latin typeface="Arial" charset="0"/>
                <a:cs typeface="+mn-cs"/>
              </a:defRPr>
            </a:lvl1pPr>
          </a:lstStyle>
          <a:p>
            <a:pPr>
              <a:defRPr/>
            </a:pPr>
            <a:fld id="{EE94440C-FF14-4138-B0EF-2CD786E38656}" type="datetimeFigureOut">
              <a:rPr lang="en-US"/>
              <a:pPr>
                <a:defRPr/>
              </a:pPr>
              <a:t>11/10/2014</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2757" tIns="46378" rIns="92757" bIns="46378" rtlCol="0" anchor="b"/>
          <a:lstStyle>
            <a:lvl1pPr algn="l">
              <a:defRPr sz="1200">
                <a:latin typeface="Arial" charset="0"/>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2757" tIns="46378" rIns="92757" bIns="46378" rtlCol="0" anchor="b"/>
          <a:lstStyle>
            <a:lvl1pPr algn="r">
              <a:defRPr sz="1200">
                <a:latin typeface="Arial" charset="0"/>
                <a:cs typeface="+mn-cs"/>
              </a:defRPr>
            </a:lvl1pPr>
          </a:lstStyle>
          <a:p>
            <a:pPr>
              <a:defRPr/>
            </a:pPr>
            <a:fld id="{6875ED38-3C70-490F-A737-0FDD6C2ACDF4}" type="slidenum">
              <a:rPr lang="en-US"/>
              <a:pPr>
                <a:defRPr/>
              </a:pPr>
              <a:t>‹#›</a:t>
            </a:fld>
            <a:endParaRPr lang="en-US" dirty="0"/>
          </a:p>
        </p:txBody>
      </p:sp>
    </p:spTree>
    <p:extLst>
      <p:ext uri="{BB962C8B-B14F-4D97-AF65-F5344CB8AC3E}">
        <p14:creationId xmlns:p14="http://schemas.microsoft.com/office/powerpoint/2010/main" val="157215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2757" tIns="46378" rIns="92757" bIns="46378" rtlCol="0"/>
          <a:lstStyle>
            <a:lvl1pPr algn="l">
              <a:defRPr sz="1200">
                <a:latin typeface="Arial" charset="0"/>
                <a:cs typeface="+mn-cs"/>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2757" tIns="46378" rIns="92757" bIns="46378" rtlCol="0"/>
          <a:lstStyle>
            <a:lvl1pPr algn="r">
              <a:defRPr sz="1200">
                <a:latin typeface="Arial" charset="0"/>
                <a:cs typeface="+mn-cs"/>
              </a:defRPr>
            </a:lvl1pPr>
          </a:lstStyle>
          <a:p>
            <a:pPr>
              <a:defRPr/>
            </a:pPr>
            <a:fld id="{7A2C87F5-4B1E-4F5D-A73E-27EF595478BC}" type="datetimeFigureOut">
              <a:rPr lang="en-US"/>
              <a:pPr>
                <a:defRPr/>
              </a:pPr>
              <a:t>11/10/2014</a:t>
            </a:fld>
            <a:endParaRPr lang="en-US" dirty="0"/>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92757" tIns="46378" rIns="92757" bIns="46378"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2757" tIns="46378" rIns="92757" bIns="46378"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2757" tIns="46378" rIns="92757" bIns="46378" rtlCol="0" anchor="b"/>
          <a:lstStyle>
            <a:lvl1pPr algn="l">
              <a:defRPr sz="1200">
                <a:latin typeface="Arial" charset="0"/>
                <a:cs typeface="+mn-cs"/>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2757" tIns="46378" rIns="92757" bIns="46378" rtlCol="0" anchor="b"/>
          <a:lstStyle>
            <a:lvl1pPr algn="r">
              <a:defRPr sz="1200">
                <a:latin typeface="Arial" charset="0"/>
                <a:cs typeface="+mn-cs"/>
              </a:defRPr>
            </a:lvl1pPr>
          </a:lstStyle>
          <a:p>
            <a:pPr>
              <a:defRPr/>
            </a:pPr>
            <a:fld id="{8B0D10D6-D4B7-4020-87EA-DD17CEC297DC}" type="slidenum">
              <a:rPr lang="en-US"/>
              <a:pPr>
                <a:defRPr/>
              </a:pPr>
              <a:t>‹#›</a:t>
            </a:fld>
            <a:endParaRPr lang="en-US" dirty="0"/>
          </a:p>
        </p:txBody>
      </p:sp>
    </p:spTree>
    <p:extLst>
      <p:ext uri="{BB962C8B-B14F-4D97-AF65-F5344CB8AC3E}">
        <p14:creationId xmlns:p14="http://schemas.microsoft.com/office/powerpoint/2010/main" val="42616708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4036"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defRPr sz="2400">
                <a:solidFill>
                  <a:srgbClr val="FF0000"/>
                </a:solidFill>
                <a:latin typeface="Arial" pitchFamily="34" charset="0"/>
              </a:defRPr>
            </a:lvl1pPr>
            <a:lvl2pPr marL="742950" indent="-285750" algn="ctr" defTabSz="931863" eaLnBrk="0" hangingPunct="0">
              <a:defRPr sz="2400">
                <a:solidFill>
                  <a:srgbClr val="FF0000"/>
                </a:solidFill>
                <a:latin typeface="Arial" pitchFamily="34" charset="0"/>
              </a:defRPr>
            </a:lvl2pPr>
            <a:lvl3pPr marL="1143000" indent="-228600" algn="ctr" defTabSz="931863" eaLnBrk="0" hangingPunct="0">
              <a:defRPr sz="2400">
                <a:solidFill>
                  <a:srgbClr val="FF0000"/>
                </a:solidFill>
                <a:latin typeface="Arial" pitchFamily="34" charset="0"/>
              </a:defRPr>
            </a:lvl3pPr>
            <a:lvl4pPr marL="1600200" indent="-228600" algn="ctr" defTabSz="931863" eaLnBrk="0" hangingPunct="0">
              <a:defRPr sz="2400">
                <a:solidFill>
                  <a:srgbClr val="FF0000"/>
                </a:solidFill>
                <a:latin typeface="Arial" pitchFamily="34" charset="0"/>
              </a:defRPr>
            </a:lvl4pPr>
            <a:lvl5pPr marL="2057400" indent="-228600" algn="ctr" defTabSz="931863" eaLnBrk="0" hangingPunct="0">
              <a:defRPr sz="2400">
                <a:solidFill>
                  <a:srgbClr val="FF0000"/>
                </a:solidFill>
                <a:latin typeface="Arial" pitchFamily="34" charset="0"/>
              </a:defRPr>
            </a:lvl5pPr>
            <a:lvl6pPr marL="2514600" indent="-228600" algn="ctr" defTabSz="931863" eaLnBrk="0" fontAlgn="base" hangingPunct="0">
              <a:spcBef>
                <a:spcPct val="0"/>
              </a:spcBef>
              <a:spcAft>
                <a:spcPct val="0"/>
              </a:spcAft>
              <a:defRPr sz="2400">
                <a:solidFill>
                  <a:srgbClr val="FF0000"/>
                </a:solidFill>
                <a:latin typeface="Arial" pitchFamily="34" charset="0"/>
              </a:defRPr>
            </a:lvl6pPr>
            <a:lvl7pPr marL="2971800" indent="-228600" algn="ctr" defTabSz="931863" eaLnBrk="0" fontAlgn="base" hangingPunct="0">
              <a:spcBef>
                <a:spcPct val="0"/>
              </a:spcBef>
              <a:spcAft>
                <a:spcPct val="0"/>
              </a:spcAft>
              <a:defRPr sz="2400">
                <a:solidFill>
                  <a:srgbClr val="FF0000"/>
                </a:solidFill>
                <a:latin typeface="Arial" pitchFamily="34" charset="0"/>
              </a:defRPr>
            </a:lvl7pPr>
            <a:lvl8pPr marL="3429000" indent="-228600" algn="ctr" defTabSz="931863" eaLnBrk="0" fontAlgn="base" hangingPunct="0">
              <a:spcBef>
                <a:spcPct val="0"/>
              </a:spcBef>
              <a:spcAft>
                <a:spcPct val="0"/>
              </a:spcAft>
              <a:defRPr sz="2400">
                <a:solidFill>
                  <a:srgbClr val="FF0000"/>
                </a:solidFill>
                <a:latin typeface="Arial" pitchFamily="34" charset="0"/>
              </a:defRPr>
            </a:lvl8pPr>
            <a:lvl9pPr marL="3886200" indent="-228600" algn="ctr" defTabSz="931863"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smtClean="0">
                <a:solidFill>
                  <a:schemeClr val="tx1"/>
                </a:solidFill>
                <a:latin typeface="Times New Roman" pitchFamily="18" charset="0"/>
              </a:rPr>
              <a:t>July 2013</a:t>
            </a:r>
          </a:p>
        </p:txBody>
      </p:sp>
      <p:sp>
        <p:nvSpPr>
          <p:cNvPr id="44037"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defRPr sz="2400">
                <a:solidFill>
                  <a:srgbClr val="FF0000"/>
                </a:solidFill>
                <a:latin typeface="Arial" pitchFamily="34" charset="0"/>
              </a:defRPr>
            </a:lvl1pPr>
            <a:lvl2pPr marL="742950" indent="-285750" algn="ctr" defTabSz="931863" eaLnBrk="0" hangingPunct="0">
              <a:defRPr sz="2400">
                <a:solidFill>
                  <a:srgbClr val="FF0000"/>
                </a:solidFill>
                <a:latin typeface="Arial" pitchFamily="34" charset="0"/>
              </a:defRPr>
            </a:lvl2pPr>
            <a:lvl3pPr marL="1143000" indent="-228600" algn="ctr" defTabSz="931863" eaLnBrk="0" hangingPunct="0">
              <a:defRPr sz="2400">
                <a:solidFill>
                  <a:srgbClr val="FF0000"/>
                </a:solidFill>
                <a:latin typeface="Arial" pitchFamily="34" charset="0"/>
              </a:defRPr>
            </a:lvl3pPr>
            <a:lvl4pPr marL="1600200" indent="-228600" algn="ctr" defTabSz="931863" eaLnBrk="0" hangingPunct="0">
              <a:defRPr sz="2400">
                <a:solidFill>
                  <a:srgbClr val="FF0000"/>
                </a:solidFill>
                <a:latin typeface="Arial" pitchFamily="34" charset="0"/>
              </a:defRPr>
            </a:lvl4pPr>
            <a:lvl5pPr marL="2057400" indent="-228600" algn="ctr" defTabSz="931863" eaLnBrk="0" hangingPunct="0">
              <a:defRPr sz="2400">
                <a:solidFill>
                  <a:srgbClr val="FF0000"/>
                </a:solidFill>
                <a:latin typeface="Arial" pitchFamily="34" charset="0"/>
              </a:defRPr>
            </a:lvl5pPr>
            <a:lvl6pPr marL="2514600" indent="-228600" algn="ctr" defTabSz="931863" eaLnBrk="0" fontAlgn="base" hangingPunct="0">
              <a:spcBef>
                <a:spcPct val="0"/>
              </a:spcBef>
              <a:spcAft>
                <a:spcPct val="0"/>
              </a:spcAft>
              <a:defRPr sz="2400">
                <a:solidFill>
                  <a:srgbClr val="FF0000"/>
                </a:solidFill>
                <a:latin typeface="Arial" pitchFamily="34" charset="0"/>
              </a:defRPr>
            </a:lvl6pPr>
            <a:lvl7pPr marL="2971800" indent="-228600" algn="ctr" defTabSz="931863" eaLnBrk="0" fontAlgn="base" hangingPunct="0">
              <a:spcBef>
                <a:spcPct val="0"/>
              </a:spcBef>
              <a:spcAft>
                <a:spcPct val="0"/>
              </a:spcAft>
              <a:defRPr sz="2400">
                <a:solidFill>
                  <a:srgbClr val="FF0000"/>
                </a:solidFill>
                <a:latin typeface="Arial" pitchFamily="34" charset="0"/>
              </a:defRPr>
            </a:lvl7pPr>
            <a:lvl8pPr marL="3429000" indent="-228600" algn="ctr" defTabSz="931863" eaLnBrk="0" fontAlgn="base" hangingPunct="0">
              <a:spcBef>
                <a:spcPct val="0"/>
              </a:spcBef>
              <a:spcAft>
                <a:spcPct val="0"/>
              </a:spcAft>
              <a:defRPr sz="2400">
                <a:solidFill>
                  <a:srgbClr val="FF0000"/>
                </a:solidFill>
                <a:latin typeface="Arial" pitchFamily="34" charset="0"/>
              </a:defRPr>
            </a:lvl8pPr>
            <a:lvl9pPr marL="3886200" indent="-228600" algn="ctr" defTabSz="931863" eaLnBrk="0" fontAlgn="base" hangingPunct="0">
              <a:spcBef>
                <a:spcPct val="0"/>
              </a:spcBef>
              <a:spcAft>
                <a:spcPct val="0"/>
              </a:spcAft>
              <a:defRPr sz="2400">
                <a:solidFill>
                  <a:srgbClr val="FF0000"/>
                </a:solidFill>
                <a:latin typeface="Arial" pitchFamily="34" charset="0"/>
              </a:defRPr>
            </a:lvl9pPr>
          </a:lstStyle>
          <a:p>
            <a:pPr algn="r">
              <a:defRPr/>
            </a:pPr>
            <a:fld id="{F4AF7F2C-7326-4F1E-8A26-DC6578954B82}" type="slidenum">
              <a:rPr lang="en-US" sz="1200" smtClean="0">
                <a:solidFill>
                  <a:schemeClr val="tx1"/>
                </a:solidFill>
                <a:latin typeface="Times New Roman" pitchFamily="18" charset="0"/>
              </a:rPr>
              <a:pPr algn="r">
                <a:defRPr/>
              </a:pPr>
              <a:t>1</a:t>
            </a:fld>
            <a:endParaRPr lang="en-US" sz="1200" dirty="0" smtClean="0">
              <a:solidFill>
                <a:schemeClr val="tx1"/>
              </a:solidFill>
              <a:latin typeface="Times New Roman" pitchFamily="18" charset="0"/>
            </a:endParaRPr>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defRPr sz="2400">
                <a:solidFill>
                  <a:srgbClr val="FF0000"/>
                </a:solidFill>
                <a:latin typeface="Arial" pitchFamily="34" charset="0"/>
              </a:defRPr>
            </a:lvl1pPr>
            <a:lvl2pPr marL="742950" indent="-285750" algn="ctr" defTabSz="931863" eaLnBrk="0" hangingPunct="0">
              <a:defRPr sz="2400">
                <a:solidFill>
                  <a:srgbClr val="FF0000"/>
                </a:solidFill>
                <a:latin typeface="Arial" pitchFamily="34" charset="0"/>
              </a:defRPr>
            </a:lvl2pPr>
            <a:lvl3pPr marL="1143000" indent="-228600" algn="ctr" defTabSz="931863" eaLnBrk="0" hangingPunct="0">
              <a:defRPr sz="2400">
                <a:solidFill>
                  <a:srgbClr val="FF0000"/>
                </a:solidFill>
                <a:latin typeface="Arial" pitchFamily="34" charset="0"/>
              </a:defRPr>
            </a:lvl3pPr>
            <a:lvl4pPr marL="1600200" indent="-228600" algn="ctr" defTabSz="931863" eaLnBrk="0" hangingPunct="0">
              <a:defRPr sz="2400">
                <a:solidFill>
                  <a:srgbClr val="FF0000"/>
                </a:solidFill>
                <a:latin typeface="Arial" pitchFamily="34" charset="0"/>
              </a:defRPr>
            </a:lvl4pPr>
            <a:lvl5pPr marL="2057400" indent="-228600" algn="ctr" defTabSz="931863" eaLnBrk="0" hangingPunct="0">
              <a:defRPr sz="2400">
                <a:solidFill>
                  <a:srgbClr val="FF0000"/>
                </a:solidFill>
                <a:latin typeface="Arial" pitchFamily="34" charset="0"/>
              </a:defRPr>
            </a:lvl5pPr>
            <a:lvl6pPr marL="2514600" indent="-228600" algn="ctr" defTabSz="931863" eaLnBrk="0" fontAlgn="base" hangingPunct="0">
              <a:spcBef>
                <a:spcPct val="0"/>
              </a:spcBef>
              <a:spcAft>
                <a:spcPct val="0"/>
              </a:spcAft>
              <a:defRPr sz="2400">
                <a:solidFill>
                  <a:srgbClr val="FF0000"/>
                </a:solidFill>
                <a:latin typeface="Arial" pitchFamily="34" charset="0"/>
              </a:defRPr>
            </a:lvl6pPr>
            <a:lvl7pPr marL="2971800" indent="-228600" algn="ctr" defTabSz="931863" eaLnBrk="0" fontAlgn="base" hangingPunct="0">
              <a:spcBef>
                <a:spcPct val="0"/>
              </a:spcBef>
              <a:spcAft>
                <a:spcPct val="0"/>
              </a:spcAft>
              <a:defRPr sz="2400">
                <a:solidFill>
                  <a:srgbClr val="FF0000"/>
                </a:solidFill>
                <a:latin typeface="Arial" pitchFamily="34" charset="0"/>
              </a:defRPr>
            </a:lvl7pPr>
            <a:lvl8pPr marL="3429000" indent="-228600" algn="ctr" defTabSz="931863" eaLnBrk="0" fontAlgn="base" hangingPunct="0">
              <a:spcBef>
                <a:spcPct val="0"/>
              </a:spcBef>
              <a:spcAft>
                <a:spcPct val="0"/>
              </a:spcAft>
              <a:defRPr sz="2400">
                <a:solidFill>
                  <a:srgbClr val="FF0000"/>
                </a:solidFill>
                <a:latin typeface="Arial" pitchFamily="34" charset="0"/>
              </a:defRPr>
            </a:lvl8pPr>
            <a:lvl9pPr marL="3886200" indent="-228600" algn="ctr" defTabSz="931863"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smtClean="0">
                <a:solidFill>
                  <a:schemeClr val="tx1"/>
                </a:solidFill>
                <a:latin typeface="Times New Roman" pitchFamily="18" charset="0"/>
              </a:rPr>
              <a:t>July 2013</a:t>
            </a: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defRPr sz="2400">
                <a:solidFill>
                  <a:srgbClr val="FF0000"/>
                </a:solidFill>
                <a:latin typeface="Arial" pitchFamily="34" charset="0"/>
              </a:defRPr>
            </a:lvl1pPr>
            <a:lvl2pPr marL="742950" indent="-285750" algn="ctr" defTabSz="931863" eaLnBrk="0" hangingPunct="0">
              <a:defRPr sz="2400">
                <a:solidFill>
                  <a:srgbClr val="FF0000"/>
                </a:solidFill>
                <a:latin typeface="Arial" pitchFamily="34" charset="0"/>
              </a:defRPr>
            </a:lvl2pPr>
            <a:lvl3pPr marL="1143000" indent="-228600" algn="ctr" defTabSz="931863" eaLnBrk="0" hangingPunct="0">
              <a:defRPr sz="2400">
                <a:solidFill>
                  <a:srgbClr val="FF0000"/>
                </a:solidFill>
                <a:latin typeface="Arial" pitchFamily="34" charset="0"/>
              </a:defRPr>
            </a:lvl3pPr>
            <a:lvl4pPr marL="1600200" indent="-228600" algn="ctr" defTabSz="931863" eaLnBrk="0" hangingPunct="0">
              <a:defRPr sz="2400">
                <a:solidFill>
                  <a:srgbClr val="FF0000"/>
                </a:solidFill>
                <a:latin typeface="Arial" pitchFamily="34" charset="0"/>
              </a:defRPr>
            </a:lvl4pPr>
            <a:lvl5pPr marL="2057400" indent="-228600" algn="ctr" defTabSz="931863" eaLnBrk="0" hangingPunct="0">
              <a:defRPr sz="2400">
                <a:solidFill>
                  <a:srgbClr val="FF0000"/>
                </a:solidFill>
                <a:latin typeface="Arial" pitchFamily="34" charset="0"/>
              </a:defRPr>
            </a:lvl5pPr>
            <a:lvl6pPr marL="2514600" indent="-228600" algn="ctr" defTabSz="931863" eaLnBrk="0" fontAlgn="base" hangingPunct="0">
              <a:spcBef>
                <a:spcPct val="0"/>
              </a:spcBef>
              <a:spcAft>
                <a:spcPct val="0"/>
              </a:spcAft>
              <a:defRPr sz="2400">
                <a:solidFill>
                  <a:srgbClr val="FF0000"/>
                </a:solidFill>
                <a:latin typeface="Arial" pitchFamily="34" charset="0"/>
              </a:defRPr>
            </a:lvl6pPr>
            <a:lvl7pPr marL="2971800" indent="-228600" algn="ctr" defTabSz="931863" eaLnBrk="0" fontAlgn="base" hangingPunct="0">
              <a:spcBef>
                <a:spcPct val="0"/>
              </a:spcBef>
              <a:spcAft>
                <a:spcPct val="0"/>
              </a:spcAft>
              <a:defRPr sz="2400">
                <a:solidFill>
                  <a:srgbClr val="FF0000"/>
                </a:solidFill>
                <a:latin typeface="Arial" pitchFamily="34" charset="0"/>
              </a:defRPr>
            </a:lvl7pPr>
            <a:lvl8pPr marL="3429000" indent="-228600" algn="ctr" defTabSz="931863" eaLnBrk="0" fontAlgn="base" hangingPunct="0">
              <a:spcBef>
                <a:spcPct val="0"/>
              </a:spcBef>
              <a:spcAft>
                <a:spcPct val="0"/>
              </a:spcAft>
              <a:defRPr sz="2400">
                <a:solidFill>
                  <a:srgbClr val="FF0000"/>
                </a:solidFill>
                <a:latin typeface="Arial" pitchFamily="34" charset="0"/>
              </a:defRPr>
            </a:lvl8pPr>
            <a:lvl9pPr marL="3886200" indent="-228600" algn="ctr" defTabSz="931863"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smtClean="0">
                <a:solidFill>
                  <a:schemeClr val="tx1"/>
                </a:solidFill>
                <a:latin typeface="Times New Roman" pitchFamily="18" charset="0"/>
              </a:rPr>
              <a:t>July 2013</a:t>
            </a: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defRPr sz="2400">
                <a:solidFill>
                  <a:srgbClr val="FF0000"/>
                </a:solidFill>
                <a:latin typeface="Arial" pitchFamily="34" charset="0"/>
              </a:defRPr>
            </a:lvl1pPr>
            <a:lvl2pPr marL="742950" indent="-285750" algn="ctr" defTabSz="931863" eaLnBrk="0" hangingPunct="0">
              <a:defRPr sz="2400">
                <a:solidFill>
                  <a:srgbClr val="FF0000"/>
                </a:solidFill>
                <a:latin typeface="Arial" pitchFamily="34" charset="0"/>
              </a:defRPr>
            </a:lvl2pPr>
            <a:lvl3pPr marL="1143000" indent="-228600" algn="ctr" defTabSz="931863" eaLnBrk="0" hangingPunct="0">
              <a:defRPr sz="2400">
                <a:solidFill>
                  <a:srgbClr val="FF0000"/>
                </a:solidFill>
                <a:latin typeface="Arial" pitchFamily="34" charset="0"/>
              </a:defRPr>
            </a:lvl3pPr>
            <a:lvl4pPr marL="1600200" indent="-228600" algn="ctr" defTabSz="931863" eaLnBrk="0" hangingPunct="0">
              <a:defRPr sz="2400">
                <a:solidFill>
                  <a:srgbClr val="FF0000"/>
                </a:solidFill>
                <a:latin typeface="Arial" pitchFamily="34" charset="0"/>
              </a:defRPr>
            </a:lvl4pPr>
            <a:lvl5pPr marL="2057400" indent="-228600" algn="ctr" defTabSz="931863" eaLnBrk="0" hangingPunct="0">
              <a:defRPr sz="2400">
                <a:solidFill>
                  <a:srgbClr val="FF0000"/>
                </a:solidFill>
                <a:latin typeface="Arial" pitchFamily="34" charset="0"/>
              </a:defRPr>
            </a:lvl5pPr>
            <a:lvl6pPr marL="2514600" indent="-228600" algn="ctr" defTabSz="931863" eaLnBrk="0" fontAlgn="base" hangingPunct="0">
              <a:spcBef>
                <a:spcPct val="0"/>
              </a:spcBef>
              <a:spcAft>
                <a:spcPct val="0"/>
              </a:spcAft>
              <a:defRPr sz="2400">
                <a:solidFill>
                  <a:srgbClr val="FF0000"/>
                </a:solidFill>
                <a:latin typeface="Arial" pitchFamily="34" charset="0"/>
              </a:defRPr>
            </a:lvl6pPr>
            <a:lvl7pPr marL="2971800" indent="-228600" algn="ctr" defTabSz="931863" eaLnBrk="0" fontAlgn="base" hangingPunct="0">
              <a:spcBef>
                <a:spcPct val="0"/>
              </a:spcBef>
              <a:spcAft>
                <a:spcPct val="0"/>
              </a:spcAft>
              <a:defRPr sz="2400">
                <a:solidFill>
                  <a:srgbClr val="FF0000"/>
                </a:solidFill>
                <a:latin typeface="Arial" pitchFamily="34" charset="0"/>
              </a:defRPr>
            </a:lvl7pPr>
            <a:lvl8pPr marL="3429000" indent="-228600" algn="ctr" defTabSz="931863" eaLnBrk="0" fontAlgn="base" hangingPunct="0">
              <a:spcBef>
                <a:spcPct val="0"/>
              </a:spcBef>
              <a:spcAft>
                <a:spcPct val="0"/>
              </a:spcAft>
              <a:defRPr sz="2400">
                <a:solidFill>
                  <a:srgbClr val="FF0000"/>
                </a:solidFill>
                <a:latin typeface="Arial" pitchFamily="34" charset="0"/>
              </a:defRPr>
            </a:lvl8pPr>
            <a:lvl9pPr marL="3886200" indent="-228600" algn="ctr" defTabSz="931863"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smtClean="0">
                <a:solidFill>
                  <a:schemeClr val="tx1"/>
                </a:solidFill>
                <a:latin typeface="Times New Roman" pitchFamily="18" charset="0"/>
              </a:rPr>
              <a:t>July 2013</a:t>
            </a: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defRPr sz="2400">
                <a:solidFill>
                  <a:srgbClr val="FF0000"/>
                </a:solidFill>
                <a:latin typeface="Arial" pitchFamily="34" charset="0"/>
              </a:defRPr>
            </a:lvl1pPr>
            <a:lvl2pPr marL="742950" indent="-285750" algn="ctr" defTabSz="931863" eaLnBrk="0" hangingPunct="0">
              <a:defRPr sz="2400">
                <a:solidFill>
                  <a:srgbClr val="FF0000"/>
                </a:solidFill>
                <a:latin typeface="Arial" pitchFamily="34" charset="0"/>
              </a:defRPr>
            </a:lvl2pPr>
            <a:lvl3pPr marL="1143000" indent="-228600" algn="ctr" defTabSz="931863" eaLnBrk="0" hangingPunct="0">
              <a:defRPr sz="2400">
                <a:solidFill>
                  <a:srgbClr val="FF0000"/>
                </a:solidFill>
                <a:latin typeface="Arial" pitchFamily="34" charset="0"/>
              </a:defRPr>
            </a:lvl3pPr>
            <a:lvl4pPr marL="1600200" indent="-228600" algn="ctr" defTabSz="931863" eaLnBrk="0" hangingPunct="0">
              <a:defRPr sz="2400">
                <a:solidFill>
                  <a:srgbClr val="FF0000"/>
                </a:solidFill>
                <a:latin typeface="Arial" pitchFamily="34" charset="0"/>
              </a:defRPr>
            </a:lvl4pPr>
            <a:lvl5pPr marL="2057400" indent="-228600" algn="ctr" defTabSz="931863" eaLnBrk="0" hangingPunct="0">
              <a:defRPr sz="2400">
                <a:solidFill>
                  <a:srgbClr val="FF0000"/>
                </a:solidFill>
                <a:latin typeface="Arial" pitchFamily="34" charset="0"/>
              </a:defRPr>
            </a:lvl5pPr>
            <a:lvl6pPr marL="2514600" indent="-228600" algn="ctr" defTabSz="931863" eaLnBrk="0" fontAlgn="base" hangingPunct="0">
              <a:spcBef>
                <a:spcPct val="0"/>
              </a:spcBef>
              <a:spcAft>
                <a:spcPct val="0"/>
              </a:spcAft>
              <a:defRPr sz="2400">
                <a:solidFill>
                  <a:srgbClr val="FF0000"/>
                </a:solidFill>
                <a:latin typeface="Arial" pitchFamily="34" charset="0"/>
              </a:defRPr>
            </a:lvl6pPr>
            <a:lvl7pPr marL="2971800" indent="-228600" algn="ctr" defTabSz="931863" eaLnBrk="0" fontAlgn="base" hangingPunct="0">
              <a:spcBef>
                <a:spcPct val="0"/>
              </a:spcBef>
              <a:spcAft>
                <a:spcPct val="0"/>
              </a:spcAft>
              <a:defRPr sz="2400">
                <a:solidFill>
                  <a:srgbClr val="FF0000"/>
                </a:solidFill>
                <a:latin typeface="Arial" pitchFamily="34" charset="0"/>
              </a:defRPr>
            </a:lvl7pPr>
            <a:lvl8pPr marL="3429000" indent="-228600" algn="ctr" defTabSz="931863" eaLnBrk="0" fontAlgn="base" hangingPunct="0">
              <a:spcBef>
                <a:spcPct val="0"/>
              </a:spcBef>
              <a:spcAft>
                <a:spcPct val="0"/>
              </a:spcAft>
              <a:defRPr sz="2400">
                <a:solidFill>
                  <a:srgbClr val="FF0000"/>
                </a:solidFill>
                <a:latin typeface="Arial" pitchFamily="34" charset="0"/>
              </a:defRPr>
            </a:lvl8pPr>
            <a:lvl9pPr marL="3886200" indent="-228600" algn="ctr" defTabSz="931863"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smtClean="0">
                <a:solidFill>
                  <a:schemeClr val="tx1"/>
                </a:solidFill>
                <a:latin typeface="Times New Roman" pitchFamily="18" charset="0"/>
              </a:rPr>
              <a:t>July 2013</a:t>
            </a: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A4F5D4C-FE92-4DAE-993D-2F53FCA33A15}" type="slidenum">
              <a:rPr lang="en-US" altLang="en-US" smtClean="0">
                <a:latin typeface="Arial" pitchFamily="34" charset="0"/>
                <a:cs typeface="Arial" pitchFamily="34" charset="0"/>
              </a:rPr>
              <a:pPr eaLnBrk="1" hangingPunct="1">
                <a:spcBef>
                  <a:spcPct val="0"/>
                </a:spcBef>
              </a:pPr>
              <a:t>16</a:t>
            </a:fld>
            <a:endParaRPr lang="en-US" altLang="en-US" dirty="0" smtClean="0">
              <a:latin typeface="Arial" pitchFamily="34" charset="0"/>
              <a:cs typeface="Arial" pitchFamily="34" charset="0"/>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A4F5D4C-FE92-4DAE-993D-2F53FCA33A15}" type="slidenum">
              <a:rPr lang="en-US" altLang="en-US" smtClean="0">
                <a:latin typeface="Arial" pitchFamily="34" charset="0"/>
                <a:cs typeface="Arial" pitchFamily="34" charset="0"/>
              </a:rPr>
              <a:pPr eaLnBrk="1" hangingPunct="1">
                <a:spcBef>
                  <a:spcPct val="0"/>
                </a:spcBef>
              </a:pPr>
              <a:t>17</a:t>
            </a:fld>
            <a:endParaRPr lang="en-US" altLang="en-US" dirty="0" smtClean="0">
              <a:latin typeface="Arial" pitchFamily="34" charset="0"/>
              <a:cs typeface="Arial" pitchFamily="34" charset="0"/>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A4F5D4C-FE92-4DAE-993D-2F53FCA33A15}" type="slidenum">
              <a:rPr lang="en-US" altLang="en-US" smtClean="0">
                <a:latin typeface="Arial" pitchFamily="34" charset="0"/>
                <a:cs typeface="Arial" pitchFamily="34" charset="0"/>
              </a:rPr>
              <a:pPr eaLnBrk="1" hangingPunct="1">
                <a:spcBef>
                  <a:spcPct val="0"/>
                </a:spcBef>
              </a:pPr>
              <a:t>18</a:t>
            </a:fld>
            <a:endParaRPr lang="en-US" altLang="en-US" dirty="0" smtClean="0">
              <a:latin typeface="Arial" pitchFamily="34" charset="0"/>
              <a:cs typeface="Arial" pitchFamily="34" charset="0"/>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A4F5D4C-FE92-4DAE-993D-2F53FCA33A15}" type="slidenum">
              <a:rPr lang="en-US" altLang="en-US" smtClean="0">
                <a:latin typeface="Arial" pitchFamily="34" charset="0"/>
                <a:cs typeface="Arial" pitchFamily="34" charset="0"/>
              </a:rPr>
              <a:pPr eaLnBrk="1" hangingPunct="1">
                <a:spcBef>
                  <a:spcPct val="0"/>
                </a:spcBef>
              </a:pPr>
              <a:t>19</a:t>
            </a:fld>
            <a:endParaRPr lang="en-US" altLang="en-US" dirty="0" smtClean="0">
              <a:latin typeface="Arial" pitchFamily="34" charset="0"/>
              <a:cs typeface="Arial" pitchFamily="34" charset="0"/>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726" eaLnBrk="0" hangingPunct="0">
              <a:defRPr>
                <a:solidFill>
                  <a:schemeClr val="tx1"/>
                </a:solidFill>
                <a:latin typeface="Arial" charset="0"/>
                <a:cs typeface="Arial" charset="0"/>
              </a:defRPr>
            </a:lvl1pPr>
            <a:lvl2pPr marL="742841" indent="-285708" defTabSz="931726" eaLnBrk="0" hangingPunct="0">
              <a:defRPr>
                <a:solidFill>
                  <a:schemeClr val="tx1"/>
                </a:solidFill>
                <a:latin typeface="Arial" charset="0"/>
                <a:cs typeface="Arial" charset="0"/>
              </a:defRPr>
            </a:lvl2pPr>
            <a:lvl3pPr marL="1142833" indent="-228567" defTabSz="931726" eaLnBrk="0" hangingPunct="0">
              <a:defRPr>
                <a:solidFill>
                  <a:schemeClr val="tx1"/>
                </a:solidFill>
                <a:latin typeface="Arial" charset="0"/>
                <a:cs typeface="Arial" charset="0"/>
              </a:defRPr>
            </a:lvl3pPr>
            <a:lvl4pPr marL="1599965" indent="-228567" defTabSz="931726" eaLnBrk="0" hangingPunct="0">
              <a:defRPr>
                <a:solidFill>
                  <a:schemeClr val="tx1"/>
                </a:solidFill>
                <a:latin typeface="Arial" charset="0"/>
                <a:cs typeface="Arial" charset="0"/>
              </a:defRPr>
            </a:lvl4pPr>
            <a:lvl5pPr marL="2057099" indent="-228567" defTabSz="931726" eaLnBrk="0" hangingPunct="0">
              <a:defRPr>
                <a:solidFill>
                  <a:schemeClr val="tx1"/>
                </a:solidFill>
                <a:latin typeface="Arial" charset="0"/>
                <a:cs typeface="Arial" charset="0"/>
              </a:defRPr>
            </a:lvl5pPr>
            <a:lvl6pPr marL="2514232" indent="-228567" defTabSz="931726" eaLnBrk="0" fontAlgn="base" hangingPunct="0">
              <a:spcBef>
                <a:spcPct val="0"/>
              </a:spcBef>
              <a:spcAft>
                <a:spcPct val="0"/>
              </a:spcAft>
              <a:defRPr>
                <a:solidFill>
                  <a:schemeClr val="tx1"/>
                </a:solidFill>
                <a:latin typeface="Arial" charset="0"/>
                <a:cs typeface="Arial" charset="0"/>
              </a:defRPr>
            </a:lvl6pPr>
            <a:lvl7pPr marL="2971364" indent="-228567" defTabSz="931726" eaLnBrk="0" fontAlgn="base" hangingPunct="0">
              <a:spcBef>
                <a:spcPct val="0"/>
              </a:spcBef>
              <a:spcAft>
                <a:spcPct val="0"/>
              </a:spcAft>
              <a:defRPr>
                <a:solidFill>
                  <a:schemeClr val="tx1"/>
                </a:solidFill>
                <a:latin typeface="Arial" charset="0"/>
                <a:cs typeface="Arial" charset="0"/>
              </a:defRPr>
            </a:lvl7pPr>
            <a:lvl8pPr marL="3428498" indent="-228567" defTabSz="931726" eaLnBrk="0" fontAlgn="base" hangingPunct="0">
              <a:spcBef>
                <a:spcPct val="0"/>
              </a:spcBef>
              <a:spcAft>
                <a:spcPct val="0"/>
              </a:spcAft>
              <a:defRPr>
                <a:solidFill>
                  <a:schemeClr val="tx1"/>
                </a:solidFill>
                <a:latin typeface="Arial" charset="0"/>
                <a:cs typeface="Arial" charset="0"/>
              </a:defRPr>
            </a:lvl8pPr>
            <a:lvl9pPr marL="3885630" indent="-228567" defTabSz="931726" eaLnBrk="0" fontAlgn="base" hangingPunct="0">
              <a:spcBef>
                <a:spcPct val="0"/>
              </a:spcBef>
              <a:spcAft>
                <a:spcPct val="0"/>
              </a:spcAft>
              <a:defRPr>
                <a:solidFill>
                  <a:schemeClr val="tx1"/>
                </a:solidFill>
                <a:latin typeface="Arial" charset="0"/>
                <a:cs typeface="Arial" charset="0"/>
              </a:defRPr>
            </a:lvl9pPr>
          </a:lstStyle>
          <a:p>
            <a:pPr eaLnBrk="1" hangingPunct="1"/>
            <a:fld id="{DE58841F-3BBA-46F6-9DAA-52E6003F6C95}" type="slidenum">
              <a:rPr lang="en-US" altLang="en-US" smtClean="0"/>
              <a:pPr eaLnBrk="1" hangingPunct="1"/>
              <a:t>20</a:t>
            </a:fld>
            <a:endParaRPr lang="en-US" altLang="en-US" dirty="0" smtClean="0"/>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266">
              <a:lnSpc>
                <a:spcPct val="115000"/>
              </a:lnSpc>
              <a:spcBef>
                <a:spcPts val="0"/>
              </a:spcBef>
              <a:spcAft>
                <a:spcPts val="1000"/>
              </a:spcAft>
            </a:pPr>
            <a:r>
              <a:rPr lang="en-US" dirty="0">
                <a:ea typeface="Calibri"/>
                <a:cs typeface="Times New Roman"/>
              </a:rPr>
              <a:t>The Biggert-Waters Reform Act of 2012 (BW12) has motivated many communities to look at ways to reduce the cost of flood insurance. We're not going to tell you what the Biggert-Waters Act says, or how it's interpreted these days, but we understand that it’s getting a lot of people interested in CRS.</a:t>
            </a:r>
          </a:p>
          <a:p>
            <a:pPr defTabSz="914266">
              <a:lnSpc>
                <a:spcPct val="115000"/>
              </a:lnSpc>
              <a:spcBef>
                <a:spcPts val="0"/>
              </a:spcBef>
              <a:spcAft>
                <a:spcPts val="1000"/>
              </a:spcAft>
            </a:pPr>
            <a:endParaRPr lang="en-US" dirty="0">
              <a:ea typeface="Calibri"/>
              <a:cs typeface="Times New Roman"/>
            </a:endParaRPr>
          </a:p>
          <a:p>
            <a:pPr defTabSz="914266">
              <a:lnSpc>
                <a:spcPct val="115000"/>
              </a:lnSpc>
              <a:spcBef>
                <a:spcPts val="0"/>
              </a:spcBef>
              <a:spcAft>
                <a:spcPts val="1000"/>
              </a:spcAft>
            </a:pPr>
            <a:r>
              <a:rPr lang="en-US" dirty="0">
                <a:ea typeface="Calibri"/>
                <a:cs typeface="Times New Roman"/>
              </a:rPr>
              <a:t>Maybe your community would be motivated to do so many things, you could be a class one, but there's only one of those in the country right now. (Roseville, California)</a:t>
            </a:r>
          </a:p>
          <a:p>
            <a:pPr>
              <a:lnSpc>
                <a:spcPct val="115000"/>
              </a:lnSpc>
              <a:spcBef>
                <a:spcPts val="0"/>
              </a:spcBef>
              <a:spcAft>
                <a:spcPts val="1000"/>
              </a:spcAft>
            </a:pPr>
            <a:endParaRPr lang="en-US" dirty="0">
              <a:ea typeface="Calibri"/>
              <a:cs typeface="Times New Roman"/>
            </a:endParaRPr>
          </a:p>
          <a:p>
            <a:pPr defTabSz="914266">
              <a:lnSpc>
                <a:spcPct val="115000"/>
              </a:lnSpc>
              <a:spcBef>
                <a:spcPts val="0"/>
              </a:spcBef>
              <a:spcAft>
                <a:spcPts val="1000"/>
              </a:spcAft>
            </a:pPr>
            <a:r>
              <a:rPr lang="en-US" dirty="0">
                <a:ea typeface="Calibri"/>
                <a:cs typeface="Times New Roman"/>
              </a:rPr>
              <a:t>Most likely, if you join CRS, you'll start as a class 7-8-9 and see a 5-15% decrease in your premiums.  </a:t>
            </a:r>
          </a:p>
          <a:p>
            <a:pPr>
              <a:lnSpc>
                <a:spcPct val="115000"/>
              </a:lnSpc>
              <a:spcBef>
                <a:spcPts val="0"/>
              </a:spcBef>
              <a:spcAft>
                <a:spcPts val="1000"/>
              </a:spcAft>
            </a:pPr>
            <a:r>
              <a:rPr lang="en-US" dirty="0">
                <a:ea typeface="Calibri"/>
                <a:cs typeface="Times New Roman"/>
              </a:rPr>
              <a:t>But remember that flood insurance rates are based on several factors, including what community you’re in, what FIRM zone you're in, and how high your building is.</a:t>
            </a:r>
          </a:p>
          <a:p>
            <a:pPr>
              <a:lnSpc>
                <a:spcPct val="115000"/>
              </a:lnSpc>
              <a:spcBef>
                <a:spcPts val="0"/>
              </a:spcBef>
              <a:spcAft>
                <a:spcPts val="1000"/>
              </a:spcAft>
            </a:pPr>
            <a:r>
              <a:rPr lang="en-US" dirty="0">
                <a:ea typeface="Calibri"/>
                <a:cs typeface="Times New Roman"/>
              </a:rPr>
              <a:t> </a:t>
            </a:r>
          </a:p>
          <a:p>
            <a:pPr>
              <a:lnSpc>
                <a:spcPct val="115000"/>
              </a:lnSpc>
              <a:spcBef>
                <a:spcPts val="0"/>
              </a:spcBef>
              <a:spcAft>
                <a:spcPts val="1000"/>
              </a:spcAft>
            </a:pPr>
            <a:endParaRPr lang="en-US" dirty="0">
              <a:ea typeface="Calibri"/>
              <a:cs typeface="Times New Roman"/>
            </a:endParaRPr>
          </a:p>
          <a:p>
            <a:pPr>
              <a:lnSpc>
                <a:spcPct val="115000"/>
              </a:lnSpc>
              <a:spcBef>
                <a:spcPts val="0"/>
              </a:spcBef>
              <a:spcAft>
                <a:spcPts val="1000"/>
              </a:spcAft>
            </a:pPr>
            <a:r>
              <a:rPr lang="en-US" dirty="0">
                <a:ea typeface="Calibri"/>
                <a:cs typeface="Times New Roman"/>
              </a:rPr>
              <a:t>This particular FEMA brochure has a graphic you've probably seen before.  Note that if you're building is actuarially rated, at four feet below the base flood elevation your premium will be really high.  Those are the scary stories you are hearing about in the news. That’s what got people worried about Biggert-Waters and what it means.</a:t>
            </a:r>
          </a:p>
          <a:p>
            <a:pPr>
              <a:lnSpc>
                <a:spcPct val="115000"/>
              </a:lnSpc>
              <a:spcBef>
                <a:spcPts val="0"/>
              </a:spcBef>
              <a:spcAft>
                <a:spcPts val="1000"/>
              </a:spcAft>
            </a:pPr>
            <a:endParaRPr lang="en-US" dirty="0">
              <a:ea typeface="Calibri"/>
              <a:cs typeface="Times New Roman"/>
            </a:endParaRPr>
          </a:p>
          <a:p>
            <a:pPr defTabSz="914266">
              <a:lnSpc>
                <a:spcPct val="115000"/>
              </a:lnSpc>
              <a:spcBef>
                <a:spcPts val="0"/>
              </a:spcBef>
              <a:spcAft>
                <a:spcPts val="1000"/>
              </a:spcAft>
            </a:pPr>
            <a:r>
              <a:rPr lang="en-US" dirty="0">
                <a:ea typeface="Calibri"/>
                <a:cs typeface="Times New Roman"/>
              </a:rPr>
              <a:t>But, if you elevate the building, for example, to the base flood elevation, you can see an 85% reduction in the premium. If you go three feet above the base flood elevation, it could save as much as 95%.</a:t>
            </a:r>
          </a:p>
          <a:p>
            <a:pPr defTabSz="914266">
              <a:lnSpc>
                <a:spcPct val="115000"/>
              </a:lnSpc>
              <a:spcBef>
                <a:spcPts val="0"/>
              </a:spcBef>
              <a:spcAft>
                <a:spcPts val="1000"/>
              </a:spcAft>
            </a:pPr>
            <a:endParaRPr lang="en-US" dirty="0">
              <a:ea typeface="Calibri"/>
              <a:cs typeface="Times New Roman"/>
            </a:endParaRPr>
          </a:p>
          <a:p>
            <a:pPr defTabSz="914266">
              <a:lnSpc>
                <a:spcPct val="115000"/>
              </a:lnSpc>
              <a:spcBef>
                <a:spcPts val="0"/>
              </a:spcBef>
              <a:spcAft>
                <a:spcPts val="1000"/>
              </a:spcAft>
            </a:pPr>
            <a:r>
              <a:rPr lang="en-US" dirty="0">
                <a:ea typeface="Calibri"/>
                <a:cs typeface="Times New Roman"/>
              </a:rPr>
              <a:t>If you want to reduce premiums…CRS helps. But the most effective way to save residents money is to encourage elevation and relocation of floodprone structures. Mitigation reduces exposure to flooding and that will reduce their insurance premiums. </a:t>
            </a:r>
          </a:p>
          <a:p>
            <a:pPr>
              <a:lnSpc>
                <a:spcPct val="115000"/>
              </a:lnSpc>
              <a:spcBef>
                <a:spcPts val="0"/>
              </a:spcBef>
              <a:spcAft>
                <a:spcPts val="1000"/>
              </a:spcAft>
            </a:pPr>
            <a:endParaRPr lang="en-US" dirty="0">
              <a:ea typeface="Calibri"/>
              <a:cs typeface="Times New Roman"/>
            </a:endParaRPr>
          </a:p>
          <a:p>
            <a:pPr eaLnBrk="1" hangingPunct="1"/>
            <a:endParaRPr lang="en-US" altLang="en-US" dirty="0" smtClean="0"/>
          </a:p>
        </p:txBody>
      </p:sp>
      <p:sp>
        <p:nvSpPr>
          <p:cNvPr id="2" name="Date Placeholder 1"/>
          <p:cNvSpPr>
            <a:spLocks noGrp="1"/>
          </p:cNvSpPr>
          <p:nvPr>
            <p:ph type="dt" sz="quarter" idx="1"/>
          </p:nvPr>
        </p:nvSpPr>
        <p:spPr/>
        <p:txBody>
          <a:bodyPr/>
          <a:lstStyle/>
          <a:p>
            <a:pPr>
              <a:defRPr/>
            </a:pPr>
            <a:r>
              <a:rPr lang="en-US" dirty="0" smtClean="0"/>
              <a:t>2/18/2014</a:t>
            </a:r>
            <a:endParaRPr lang="en-US" dirty="0"/>
          </a:p>
        </p:txBody>
      </p:sp>
      <p:sp>
        <p:nvSpPr>
          <p:cNvPr id="3" name="Header Placeholder 2"/>
          <p:cNvSpPr>
            <a:spLocks noGrp="1"/>
          </p:cNvSpPr>
          <p:nvPr>
            <p:ph type="hdr" sz="quarter"/>
          </p:nvPr>
        </p:nvSpPr>
        <p:spPr/>
        <p:txBody>
          <a:bodyPr/>
          <a:lstStyle/>
          <a:p>
            <a:pPr>
              <a:defRPr/>
            </a:pPr>
            <a:r>
              <a:rPr lang="en-US" dirty="0" smtClean="0"/>
              <a:t>Community Rating System Introduction</a:t>
            </a:r>
            <a:endParaRPr lang="en-US" dirty="0"/>
          </a:p>
        </p:txBody>
      </p:sp>
      <p:sp>
        <p:nvSpPr>
          <p:cNvPr id="4" name="Footer Placeholder 3"/>
          <p:cNvSpPr>
            <a:spLocks noGrp="1"/>
          </p:cNvSpPr>
          <p:nvPr>
            <p:ph type="ftr" sz="quarter" idx="10"/>
          </p:nvPr>
        </p:nvSpPr>
        <p:spPr/>
        <p:txBody>
          <a:bodyPr/>
          <a:lstStyle/>
          <a:p>
            <a:pPr>
              <a:defRPr/>
            </a:pPr>
            <a:r>
              <a:rPr lang="en-US" dirty="0" smtClean="0"/>
              <a:t>For More Info - www.CRSResources.org</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726" eaLnBrk="0" hangingPunct="0">
              <a:defRPr>
                <a:solidFill>
                  <a:schemeClr val="tx1"/>
                </a:solidFill>
                <a:latin typeface="Arial" charset="0"/>
                <a:cs typeface="Arial" charset="0"/>
              </a:defRPr>
            </a:lvl1pPr>
            <a:lvl2pPr marL="742841" indent="-285708" defTabSz="931726" eaLnBrk="0" hangingPunct="0">
              <a:defRPr>
                <a:solidFill>
                  <a:schemeClr val="tx1"/>
                </a:solidFill>
                <a:latin typeface="Arial" charset="0"/>
                <a:cs typeface="Arial" charset="0"/>
              </a:defRPr>
            </a:lvl2pPr>
            <a:lvl3pPr marL="1142833" indent="-228567" defTabSz="931726" eaLnBrk="0" hangingPunct="0">
              <a:defRPr>
                <a:solidFill>
                  <a:schemeClr val="tx1"/>
                </a:solidFill>
                <a:latin typeface="Arial" charset="0"/>
                <a:cs typeface="Arial" charset="0"/>
              </a:defRPr>
            </a:lvl3pPr>
            <a:lvl4pPr marL="1599965" indent="-228567" defTabSz="931726" eaLnBrk="0" hangingPunct="0">
              <a:defRPr>
                <a:solidFill>
                  <a:schemeClr val="tx1"/>
                </a:solidFill>
                <a:latin typeface="Arial" charset="0"/>
                <a:cs typeface="Arial" charset="0"/>
              </a:defRPr>
            </a:lvl4pPr>
            <a:lvl5pPr marL="2057099" indent="-228567" defTabSz="931726" eaLnBrk="0" hangingPunct="0">
              <a:defRPr>
                <a:solidFill>
                  <a:schemeClr val="tx1"/>
                </a:solidFill>
                <a:latin typeface="Arial" charset="0"/>
                <a:cs typeface="Arial" charset="0"/>
              </a:defRPr>
            </a:lvl5pPr>
            <a:lvl6pPr marL="2514232" indent="-228567" defTabSz="931726" eaLnBrk="0" fontAlgn="base" hangingPunct="0">
              <a:spcBef>
                <a:spcPct val="0"/>
              </a:spcBef>
              <a:spcAft>
                <a:spcPct val="0"/>
              </a:spcAft>
              <a:defRPr>
                <a:solidFill>
                  <a:schemeClr val="tx1"/>
                </a:solidFill>
                <a:latin typeface="Arial" charset="0"/>
                <a:cs typeface="Arial" charset="0"/>
              </a:defRPr>
            </a:lvl6pPr>
            <a:lvl7pPr marL="2971364" indent="-228567" defTabSz="931726" eaLnBrk="0" fontAlgn="base" hangingPunct="0">
              <a:spcBef>
                <a:spcPct val="0"/>
              </a:spcBef>
              <a:spcAft>
                <a:spcPct val="0"/>
              </a:spcAft>
              <a:defRPr>
                <a:solidFill>
                  <a:schemeClr val="tx1"/>
                </a:solidFill>
                <a:latin typeface="Arial" charset="0"/>
                <a:cs typeface="Arial" charset="0"/>
              </a:defRPr>
            </a:lvl7pPr>
            <a:lvl8pPr marL="3428498" indent="-228567" defTabSz="931726" eaLnBrk="0" fontAlgn="base" hangingPunct="0">
              <a:spcBef>
                <a:spcPct val="0"/>
              </a:spcBef>
              <a:spcAft>
                <a:spcPct val="0"/>
              </a:spcAft>
              <a:defRPr>
                <a:solidFill>
                  <a:schemeClr val="tx1"/>
                </a:solidFill>
                <a:latin typeface="Arial" charset="0"/>
                <a:cs typeface="Arial" charset="0"/>
              </a:defRPr>
            </a:lvl8pPr>
            <a:lvl9pPr marL="3885630" indent="-228567" defTabSz="931726" eaLnBrk="0" fontAlgn="base" hangingPunct="0">
              <a:spcBef>
                <a:spcPct val="0"/>
              </a:spcBef>
              <a:spcAft>
                <a:spcPct val="0"/>
              </a:spcAft>
              <a:defRPr>
                <a:solidFill>
                  <a:schemeClr val="tx1"/>
                </a:solidFill>
                <a:latin typeface="Arial" charset="0"/>
                <a:cs typeface="Arial" charset="0"/>
              </a:defRPr>
            </a:lvl9pPr>
          </a:lstStyle>
          <a:p>
            <a:pPr eaLnBrk="1" hangingPunct="1"/>
            <a:fld id="{DE58841F-3BBA-46F6-9DAA-52E6003F6C95}" type="slidenum">
              <a:rPr lang="en-US" altLang="en-US" smtClean="0"/>
              <a:pPr eaLnBrk="1" hangingPunct="1"/>
              <a:t>21</a:t>
            </a:fld>
            <a:endParaRPr lang="en-US" altLang="en-US" dirty="0" smtClean="0"/>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5000"/>
              </a:lnSpc>
              <a:spcBef>
                <a:spcPts val="0"/>
              </a:spcBef>
              <a:spcAft>
                <a:spcPts val="1000"/>
              </a:spcAft>
            </a:pPr>
            <a:r>
              <a:rPr lang="en-US" dirty="0">
                <a:ea typeface="Calibri"/>
                <a:cs typeface="Times New Roman"/>
              </a:rPr>
              <a:t>CRS has a variety of credits that help support mitigation.</a:t>
            </a:r>
          </a:p>
          <a:p>
            <a:pPr>
              <a:lnSpc>
                <a:spcPct val="115000"/>
              </a:lnSpc>
              <a:spcBef>
                <a:spcPts val="0"/>
              </a:spcBef>
              <a:spcAft>
                <a:spcPts val="1000"/>
              </a:spcAft>
            </a:pPr>
            <a:r>
              <a:rPr lang="en-US" dirty="0">
                <a:ea typeface="Calibri"/>
                <a:cs typeface="Times New Roman"/>
              </a:rPr>
              <a:t> </a:t>
            </a:r>
          </a:p>
          <a:p>
            <a:pPr>
              <a:lnSpc>
                <a:spcPct val="115000"/>
              </a:lnSpc>
              <a:spcBef>
                <a:spcPts val="0"/>
              </a:spcBef>
              <a:spcAft>
                <a:spcPts val="1000"/>
              </a:spcAft>
            </a:pPr>
            <a:r>
              <a:rPr lang="en-US" dirty="0">
                <a:ea typeface="Calibri"/>
                <a:cs typeface="Times New Roman"/>
              </a:rPr>
              <a:t>Map information programs that tell people about the flood hazard. </a:t>
            </a:r>
          </a:p>
          <a:p>
            <a:pPr>
              <a:lnSpc>
                <a:spcPct val="115000"/>
              </a:lnSpc>
              <a:spcBef>
                <a:spcPts val="0"/>
              </a:spcBef>
              <a:spcAft>
                <a:spcPts val="1000"/>
              </a:spcAft>
            </a:pPr>
            <a:r>
              <a:rPr lang="en-US" dirty="0">
                <a:ea typeface="Calibri"/>
                <a:cs typeface="Times New Roman"/>
              </a:rPr>
              <a:t>Outreach projects, websites and one-on-one assistance to inform residents about flood insurance and retrofitting measures. </a:t>
            </a:r>
          </a:p>
          <a:p>
            <a:pPr>
              <a:lnSpc>
                <a:spcPct val="115000"/>
              </a:lnSpc>
              <a:spcBef>
                <a:spcPts val="0"/>
              </a:spcBef>
              <a:spcAft>
                <a:spcPts val="1000"/>
              </a:spcAft>
            </a:pPr>
            <a:r>
              <a:rPr lang="en-US" dirty="0">
                <a:ea typeface="Calibri"/>
                <a:cs typeface="Times New Roman"/>
              </a:rPr>
              <a:t>Improving flood maps so the true hazard really is reflected… </a:t>
            </a:r>
          </a:p>
          <a:p>
            <a:pPr>
              <a:lnSpc>
                <a:spcPct val="115000"/>
              </a:lnSpc>
              <a:spcBef>
                <a:spcPts val="0"/>
              </a:spcBef>
              <a:spcAft>
                <a:spcPts val="1000"/>
              </a:spcAft>
            </a:pPr>
            <a:r>
              <a:rPr lang="en-US" dirty="0">
                <a:ea typeface="Calibri"/>
                <a:cs typeface="Times New Roman"/>
              </a:rPr>
              <a:t>and in particular higher regulatory standards. CRS wants you to think about the big picture. Think in terms of not only joining just for reduced premiums, but joining to do things in your community that will reduce flood risks and therefore improve or reduce their premiums.</a:t>
            </a:r>
          </a:p>
        </p:txBody>
      </p:sp>
      <p:sp>
        <p:nvSpPr>
          <p:cNvPr id="2" name="Date Placeholder 1"/>
          <p:cNvSpPr>
            <a:spLocks noGrp="1"/>
          </p:cNvSpPr>
          <p:nvPr>
            <p:ph type="dt" sz="quarter" idx="1"/>
          </p:nvPr>
        </p:nvSpPr>
        <p:spPr/>
        <p:txBody>
          <a:bodyPr/>
          <a:lstStyle/>
          <a:p>
            <a:pPr>
              <a:defRPr/>
            </a:pPr>
            <a:r>
              <a:rPr lang="en-US" dirty="0" smtClean="0"/>
              <a:t>2/18/2014</a:t>
            </a:r>
            <a:endParaRPr lang="en-US" dirty="0"/>
          </a:p>
        </p:txBody>
      </p:sp>
      <p:sp>
        <p:nvSpPr>
          <p:cNvPr id="3" name="Header Placeholder 2"/>
          <p:cNvSpPr>
            <a:spLocks noGrp="1"/>
          </p:cNvSpPr>
          <p:nvPr>
            <p:ph type="hdr" sz="quarter"/>
          </p:nvPr>
        </p:nvSpPr>
        <p:spPr/>
        <p:txBody>
          <a:bodyPr/>
          <a:lstStyle/>
          <a:p>
            <a:pPr>
              <a:defRPr/>
            </a:pPr>
            <a:r>
              <a:rPr lang="en-US" dirty="0" smtClean="0"/>
              <a:t>Community Rating System Introduction</a:t>
            </a:r>
            <a:endParaRPr lang="en-US" dirty="0"/>
          </a:p>
        </p:txBody>
      </p:sp>
      <p:sp>
        <p:nvSpPr>
          <p:cNvPr id="4" name="Footer Placeholder 3"/>
          <p:cNvSpPr>
            <a:spLocks noGrp="1"/>
          </p:cNvSpPr>
          <p:nvPr>
            <p:ph type="ftr" sz="quarter" idx="10"/>
          </p:nvPr>
        </p:nvSpPr>
        <p:spPr/>
        <p:txBody>
          <a:bodyPr/>
          <a:lstStyle/>
          <a:p>
            <a:pPr>
              <a:defRPr/>
            </a:pPr>
            <a:r>
              <a:rPr lang="en-US" dirty="0" smtClean="0"/>
              <a:t>For More Info - www.CRSResources.org</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71F99CE-4161-4648-8C3D-105AF47D30ED}" type="slidenum">
              <a:rPr lang="en-US" altLang="en-US" smtClean="0">
                <a:latin typeface="Arial" pitchFamily="34" charset="0"/>
                <a:cs typeface="Arial" pitchFamily="34" charset="0"/>
              </a:rPr>
              <a:pPr eaLnBrk="1" hangingPunct="1">
                <a:spcBef>
                  <a:spcPct val="0"/>
                </a:spcBef>
              </a:pPr>
              <a:t>3</a:t>
            </a:fld>
            <a:endParaRPr lang="en-US" altLang="en-US" dirty="0" smtClean="0">
              <a:latin typeface="Arial" pitchFamily="34" charset="0"/>
              <a:cs typeface="Arial" pitchFamily="34"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defRPr sz="2400">
                <a:solidFill>
                  <a:srgbClr val="FF0000"/>
                </a:solidFill>
                <a:latin typeface="Arial" pitchFamily="34" charset="0"/>
              </a:defRPr>
            </a:lvl1pPr>
            <a:lvl2pPr marL="742950" indent="-285750" algn="ctr" defTabSz="931863" eaLnBrk="0" hangingPunct="0">
              <a:defRPr sz="2400">
                <a:solidFill>
                  <a:srgbClr val="FF0000"/>
                </a:solidFill>
                <a:latin typeface="Arial" pitchFamily="34" charset="0"/>
              </a:defRPr>
            </a:lvl2pPr>
            <a:lvl3pPr marL="1143000" indent="-228600" algn="ctr" defTabSz="931863" eaLnBrk="0" hangingPunct="0">
              <a:defRPr sz="2400">
                <a:solidFill>
                  <a:srgbClr val="FF0000"/>
                </a:solidFill>
                <a:latin typeface="Arial" pitchFamily="34" charset="0"/>
              </a:defRPr>
            </a:lvl3pPr>
            <a:lvl4pPr marL="1600200" indent="-228600" algn="ctr" defTabSz="931863" eaLnBrk="0" hangingPunct="0">
              <a:defRPr sz="2400">
                <a:solidFill>
                  <a:srgbClr val="FF0000"/>
                </a:solidFill>
                <a:latin typeface="Arial" pitchFamily="34" charset="0"/>
              </a:defRPr>
            </a:lvl4pPr>
            <a:lvl5pPr marL="2057400" indent="-228600" algn="ctr" defTabSz="931863" eaLnBrk="0" hangingPunct="0">
              <a:defRPr sz="2400">
                <a:solidFill>
                  <a:srgbClr val="FF0000"/>
                </a:solidFill>
                <a:latin typeface="Arial" pitchFamily="34" charset="0"/>
              </a:defRPr>
            </a:lvl5pPr>
            <a:lvl6pPr marL="2514600" indent="-228600" algn="ctr" defTabSz="931863" eaLnBrk="0" fontAlgn="base" hangingPunct="0">
              <a:spcBef>
                <a:spcPct val="0"/>
              </a:spcBef>
              <a:spcAft>
                <a:spcPct val="0"/>
              </a:spcAft>
              <a:defRPr sz="2400">
                <a:solidFill>
                  <a:srgbClr val="FF0000"/>
                </a:solidFill>
                <a:latin typeface="Arial" pitchFamily="34" charset="0"/>
              </a:defRPr>
            </a:lvl6pPr>
            <a:lvl7pPr marL="2971800" indent="-228600" algn="ctr" defTabSz="931863" eaLnBrk="0" fontAlgn="base" hangingPunct="0">
              <a:spcBef>
                <a:spcPct val="0"/>
              </a:spcBef>
              <a:spcAft>
                <a:spcPct val="0"/>
              </a:spcAft>
              <a:defRPr sz="2400">
                <a:solidFill>
                  <a:srgbClr val="FF0000"/>
                </a:solidFill>
                <a:latin typeface="Arial" pitchFamily="34" charset="0"/>
              </a:defRPr>
            </a:lvl7pPr>
            <a:lvl8pPr marL="3429000" indent="-228600" algn="ctr" defTabSz="931863" eaLnBrk="0" fontAlgn="base" hangingPunct="0">
              <a:spcBef>
                <a:spcPct val="0"/>
              </a:spcBef>
              <a:spcAft>
                <a:spcPct val="0"/>
              </a:spcAft>
              <a:defRPr sz="2400">
                <a:solidFill>
                  <a:srgbClr val="FF0000"/>
                </a:solidFill>
                <a:latin typeface="Arial" pitchFamily="34" charset="0"/>
              </a:defRPr>
            </a:lvl8pPr>
            <a:lvl9pPr marL="3886200" indent="-228600" algn="ctr" defTabSz="931863"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smtClean="0">
                <a:solidFill>
                  <a:schemeClr val="tx1"/>
                </a:solidFill>
                <a:latin typeface="Times New Roman" pitchFamily="18" charset="0"/>
              </a:rPr>
              <a:t>July 2013</a:t>
            </a: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defRPr sz="2400">
                <a:solidFill>
                  <a:srgbClr val="FF0000"/>
                </a:solidFill>
                <a:latin typeface="Arial" pitchFamily="34" charset="0"/>
              </a:defRPr>
            </a:lvl1pPr>
            <a:lvl2pPr marL="742950" indent="-285750" algn="ctr" defTabSz="931863" eaLnBrk="0" hangingPunct="0">
              <a:defRPr sz="2400">
                <a:solidFill>
                  <a:srgbClr val="FF0000"/>
                </a:solidFill>
                <a:latin typeface="Arial" pitchFamily="34" charset="0"/>
              </a:defRPr>
            </a:lvl2pPr>
            <a:lvl3pPr marL="1143000" indent="-228600" algn="ctr" defTabSz="931863" eaLnBrk="0" hangingPunct="0">
              <a:defRPr sz="2400">
                <a:solidFill>
                  <a:srgbClr val="FF0000"/>
                </a:solidFill>
                <a:latin typeface="Arial" pitchFamily="34" charset="0"/>
              </a:defRPr>
            </a:lvl3pPr>
            <a:lvl4pPr marL="1600200" indent="-228600" algn="ctr" defTabSz="931863" eaLnBrk="0" hangingPunct="0">
              <a:defRPr sz="2400">
                <a:solidFill>
                  <a:srgbClr val="FF0000"/>
                </a:solidFill>
                <a:latin typeface="Arial" pitchFamily="34" charset="0"/>
              </a:defRPr>
            </a:lvl4pPr>
            <a:lvl5pPr marL="2057400" indent="-228600" algn="ctr" defTabSz="931863" eaLnBrk="0" hangingPunct="0">
              <a:defRPr sz="2400">
                <a:solidFill>
                  <a:srgbClr val="FF0000"/>
                </a:solidFill>
                <a:latin typeface="Arial" pitchFamily="34" charset="0"/>
              </a:defRPr>
            </a:lvl5pPr>
            <a:lvl6pPr marL="2514600" indent="-228600" algn="ctr" defTabSz="931863" eaLnBrk="0" fontAlgn="base" hangingPunct="0">
              <a:spcBef>
                <a:spcPct val="0"/>
              </a:spcBef>
              <a:spcAft>
                <a:spcPct val="0"/>
              </a:spcAft>
              <a:defRPr sz="2400">
                <a:solidFill>
                  <a:srgbClr val="FF0000"/>
                </a:solidFill>
                <a:latin typeface="Arial" pitchFamily="34" charset="0"/>
              </a:defRPr>
            </a:lvl6pPr>
            <a:lvl7pPr marL="2971800" indent="-228600" algn="ctr" defTabSz="931863" eaLnBrk="0" fontAlgn="base" hangingPunct="0">
              <a:spcBef>
                <a:spcPct val="0"/>
              </a:spcBef>
              <a:spcAft>
                <a:spcPct val="0"/>
              </a:spcAft>
              <a:defRPr sz="2400">
                <a:solidFill>
                  <a:srgbClr val="FF0000"/>
                </a:solidFill>
                <a:latin typeface="Arial" pitchFamily="34" charset="0"/>
              </a:defRPr>
            </a:lvl7pPr>
            <a:lvl8pPr marL="3429000" indent="-228600" algn="ctr" defTabSz="931863" eaLnBrk="0" fontAlgn="base" hangingPunct="0">
              <a:spcBef>
                <a:spcPct val="0"/>
              </a:spcBef>
              <a:spcAft>
                <a:spcPct val="0"/>
              </a:spcAft>
              <a:defRPr sz="2400">
                <a:solidFill>
                  <a:srgbClr val="FF0000"/>
                </a:solidFill>
                <a:latin typeface="Arial" pitchFamily="34" charset="0"/>
              </a:defRPr>
            </a:lvl8pPr>
            <a:lvl9pPr marL="3886200" indent="-228600" algn="ctr" defTabSz="931863"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smtClean="0">
                <a:solidFill>
                  <a:schemeClr val="tx1"/>
                </a:solidFill>
                <a:latin typeface="Times New Roman" pitchFamily="18" charset="0"/>
              </a:rPr>
              <a:t>July 2013</a:t>
            </a: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defRPr sz="2400">
                <a:solidFill>
                  <a:srgbClr val="FF0000"/>
                </a:solidFill>
                <a:latin typeface="Arial" pitchFamily="34" charset="0"/>
              </a:defRPr>
            </a:lvl1pPr>
            <a:lvl2pPr marL="742950" indent="-285750" algn="ctr" defTabSz="931863" eaLnBrk="0" hangingPunct="0">
              <a:defRPr sz="2400">
                <a:solidFill>
                  <a:srgbClr val="FF0000"/>
                </a:solidFill>
                <a:latin typeface="Arial" pitchFamily="34" charset="0"/>
              </a:defRPr>
            </a:lvl2pPr>
            <a:lvl3pPr marL="1143000" indent="-228600" algn="ctr" defTabSz="931863" eaLnBrk="0" hangingPunct="0">
              <a:defRPr sz="2400">
                <a:solidFill>
                  <a:srgbClr val="FF0000"/>
                </a:solidFill>
                <a:latin typeface="Arial" pitchFamily="34" charset="0"/>
              </a:defRPr>
            </a:lvl3pPr>
            <a:lvl4pPr marL="1600200" indent="-228600" algn="ctr" defTabSz="931863" eaLnBrk="0" hangingPunct="0">
              <a:defRPr sz="2400">
                <a:solidFill>
                  <a:srgbClr val="FF0000"/>
                </a:solidFill>
                <a:latin typeface="Arial" pitchFamily="34" charset="0"/>
              </a:defRPr>
            </a:lvl4pPr>
            <a:lvl5pPr marL="2057400" indent="-228600" algn="ctr" defTabSz="931863" eaLnBrk="0" hangingPunct="0">
              <a:defRPr sz="2400">
                <a:solidFill>
                  <a:srgbClr val="FF0000"/>
                </a:solidFill>
                <a:latin typeface="Arial" pitchFamily="34" charset="0"/>
              </a:defRPr>
            </a:lvl5pPr>
            <a:lvl6pPr marL="2514600" indent="-228600" algn="ctr" defTabSz="931863" eaLnBrk="0" fontAlgn="base" hangingPunct="0">
              <a:spcBef>
                <a:spcPct val="0"/>
              </a:spcBef>
              <a:spcAft>
                <a:spcPct val="0"/>
              </a:spcAft>
              <a:defRPr sz="2400">
                <a:solidFill>
                  <a:srgbClr val="FF0000"/>
                </a:solidFill>
                <a:latin typeface="Arial" pitchFamily="34" charset="0"/>
              </a:defRPr>
            </a:lvl6pPr>
            <a:lvl7pPr marL="2971800" indent="-228600" algn="ctr" defTabSz="931863" eaLnBrk="0" fontAlgn="base" hangingPunct="0">
              <a:spcBef>
                <a:spcPct val="0"/>
              </a:spcBef>
              <a:spcAft>
                <a:spcPct val="0"/>
              </a:spcAft>
              <a:defRPr sz="2400">
                <a:solidFill>
                  <a:srgbClr val="FF0000"/>
                </a:solidFill>
                <a:latin typeface="Arial" pitchFamily="34" charset="0"/>
              </a:defRPr>
            </a:lvl7pPr>
            <a:lvl8pPr marL="3429000" indent="-228600" algn="ctr" defTabSz="931863" eaLnBrk="0" fontAlgn="base" hangingPunct="0">
              <a:spcBef>
                <a:spcPct val="0"/>
              </a:spcBef>
              <a:spcAft>
                <a:spcPct val="0"/>
              </a:spcAft>
              <a:defRPr sz="2400">
                <a:solidFill>
                  <a:srgbClr val="FF0000"/>
                </a:solidFill>
                <a:latin typeface="Arial" pitchFamily="34" charset="0"/>
              </a:defRPr>
            </a:lvl8pPr>
            <a:lvl9pPr marL="3886200" indent="-228600" algn="ctr" defTabSz="931863"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smtClean="0">
                <a:solidFill>
                  <a:schemeClr val="tx1"/>
                </a:solidFill>
                <a:latin typeface="Times New Roman" pitchFamily="18" charset="0"/>
              </a:rPr>
              <a:t>July 2013</a:t>
            </a: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defRPr sz="2400">
                <a:solidFill>
                  <a:srgbClr val="FF0000"/>
                </a:solidFill>
                <a:latin typeface="Arial" pitchFamily="34" charset="0"/>
              </a:defRPr>
            </a:lvl1pPr>
            <a:lvl2pPr marL="742950" indent="-285750" algn="ctr" defTabSz="931863" eaLnBrk="0" hangingPunct="0">
              <a:defRPr sz="2400">
                <a:solidFill>
                  <a:srgbClr val="FF0000"/>
                </a:solidFill>
                <a:latin typeface="Arial" pitchFamily="34" charset="0"/>
              </a:defRPr>
            </a:lvl2pPr>
            <a:lvl3pPr marL="1143000" indent="-228600" algn="ctr" defTabSz="931863" eaLnBrk="0" hangingPunct="0">
              <a:defRPr sz="2400">
                <a:solidFill>
                  <a:srgbClr val="FF0000"/>
                </a:solidFill>
                <a:latin typeface="Arial" pitchFamily="34" charset="0"/>
              </a:defRPr>
            </a:lvl3pPr>
            <a:lvl4pPr marL="1600200" indent="-228600" algn="ctr" defTabSz="931863" eaLnBrk="0" hangingPunct="0">
              <a:defRPr sz="2400">
                <a:solidFill>
                  <a:srgbClr val="FF0000"/>
                </a:solidFill>
                <a:latin typeface="Arial" pitchFamily="34" charset="0"/>
              </a:defRPr>
            </a:lvl4pPr>
            <a:lvl5pPr marL="2057400" indent="-228600" algn="ctr" defTabSz="931863" eaLnBrk="0" hangingPunct="0">
              <a:defRPr sz="2400">
                <a:solidFill>
                  <a:srgbClr val="FF0000"/>
                </a:solidFill>
                <a:latin typeface="Arial" pitchFamily="34" charset="0"/>
              </a:defRPr>
            </a:lvl5pPr>
            <a:lvl6pPr marL="2514600" indent="-228600" algn="ctr" defTabSz="931863" eaLnBrk="0" fontAlgn="base" hangingPunct="0">
              <a:spcBef>
                <a:spcPct val="0"/>
              </a:spcBef>
              <a:spcAft>
                <a:spcPct val="0"/>
              </a:spcAft>
              <a:defRPr sz="2400">
                <a:solidFill>
                  <a:srgbClr val="FF0000"/>
                </a:solidFill>
                <a:latin typeface="Arial" pitchFamily="34" charset="0"/>
              </a:defRPr>
            </a:lvl6pPr>
            <a:lvl7pPr marL="2971800" indent="-228600" algn="ctr" defTabSz="931863" eaLnBrk="0" fontAlgn="base" hangingPunct="0">
              <a:spcBef>
                <a:spcPct val="0"/>
              </a:spcBef>
              <a:spcAft>
                <a:spcPct val="0"/>
              </a:spcAft>
              <a:defRPr sz="2400">
                <a:solidFill>
                  <a:srgbClr val="FF0000"/>
                </a:solidFill>
                <a:latin typeface="Arial" pitchFamily="34" charset="0"/>
              </a:defRPr>
            </a:lvl7pPr>
            <a:lvl8pPr marL="3429000" indent="-228600" algn="ctr" defTabSz="931863" eaLnBrk="0" fontAlgn="base" hangingPunct="0">
              <a:spcBef>
                <a:spcPct val="0"/>
              </a:spcBef>
              <a:spcAft>
                <a:spcPct val="0"/>
              </a:spcAft>
              <a:defRPr sz="2400">
                <a:solidFill>
                  <a:srgbClr val="FF0000"/>
                </a:solidFill>
                <a:latin typeface="Arial" pitchFamily="34" charset="0"/>
              </a:defRPr>
            </a:lvl8pPr>
            <a:lvl9pPr marL="3886200" indent="-228600" algn="ctr" defTabSz="931863"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smtClean="0">
                <a:solidFill>
                  <a:schemeClr val="tx1"/>
                </a:solidFill>
                <a:latin typeface="Times New Roman" pitchFamily="18" charset="0"/>
              </a:rPr>
              <a:t>July 2013</a:t>
            </a: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1863" eaLnBrk="0" hangingPunct="0">
              <a:defRPr sz="2400">
                <a:solidFill>
                  <a:srgbClr val="FF0000"/>
                </a:solidFill>
                <a:latin typeface="Arial" pitchFamily="34" charset="0"/>
              </a:defRPr>
            </a:lvl1pPr>
            <a:lvl2pPr marL="742950" indent="-285750" algn="ctr" defTabSz="931863" eaLnBrk="0" hangingPunct="0">
              <a:defRPr sz="2400">
                <a:solidFill>
                  <a:srgbClr val="FF0000"/>
                </a:solidFill>
                <a:latin typeface="Arial" pitchFamily="34" charset="0"/>
              </a:defRPr>
            </a:lvl2pPr>
            <a:lvl3pPr marL="1143000" indent="-228600" algn="ctr" defTabSz="931863" eaLnBrk="0" hangingPunct="0">
              <a:defRPr sz="2400">
                <a:solidFill>
                  <a:srgbClr val="FF0000"/>
                </a:solidFill>
                <a:latin typeface="Arial" pitchFamily="34" charset="0"/>
              </a:defRPr>
            </a:lvl3pPr>
            <a:lvl4pPr marL="1600200" indent="-228600" algn="ctr" defTabSz="931863" eaLnBrk="0" hangingPunct="0">
              <a:defRPr sz="2400">
                <a:solidFill>
                  <a:srgbClr val="FF0000"/>
                </a:solidFill>
                <a:latin typeface="Arial" pitchFamily="34" charset="0"/>
              </a:defRPr>
            </a:lvl4pPr>
            <a:lvl5pPr marL="2057400" indent="-228600" algn="ctr" defTabSz="931863" eaLnBrk="0" hangingPunct="0">
              <a:defRPr sz="2400">
                <a:solidFill>
                  <a:srgbClr val="FF0000"/>
                </a:solidFill>
                <a:latin typeface="Arial" pitchFamily="34" charset="0"/>
              </a:defRPr>
            </a:lvl5pPr>
            <a:lvl6pPr marL="2514600" indent="-228600" algn="ctr" defTabSz="931863" eaLnBrk="0" fontAlgn="base" hangingPunct="0">
              <a:spcBef>
                <a:spcPct val="0"/>
              </a:spcBef>
              <a:spcAft>
                <a:spcPct val="0"/>
              </a:spcAft>
              <a:defRPr sz="2400">
                <a:solidFill>
                  <a:srgbClr val="FF0000"/>
                </a:solidFill>
                <a:latin typeface="Arial" pitchFamily="34" charset="0"/>
              </a:defRPr>
            </a:lvl6pPr>
            <a:lvl7pPr marL="2971800" indent="-228600" algn="ctr" defTabSz="931863" eaLnBrk="0" fontAlgn="base" hangingPunct="0">
              <a:spcBef>
                <a:spcPct val="0"/>
              </a:spcBef>
              <a:spcAft>
                <a:spcPct val="0"/>
              </a:spcAft>
              <a:defRPr sz="2400">
                <a:solidFill>
                  <a:srgbClr val="FF0000"/>
                </a:solidFill>
                <a:latin typeface="Arial" pitchFamily="34" charset="0"/>
              </a:defRPr>
            </a:lvl7pPr>
            <a:lvl8pPr marL="3429000" indent="-228600" algn="ctr" defTabSz="931863" eaLnBrk="0" fontAlgn="base" hangingPunct="0">
              <a:spcBef>
                <a:spcPct val="0"/>
              </a:spcBef>
              <a:spcAft>
                <a:spcPct val="0"/>
              </a:spcAft>
              <a:defRPr sz="2400">
                <a:solidFill>
                  <a:srgbClr val="FF0000"/>
                </a:solidFill>
                <a:latin typeface="Arial" pitchFamily="34" charset="0"/>
              </a:defRPr>
            </a:lvl8pPr>
            <a:lvl9pPr marL="3886200" indent="-228600" algn="ctr" defTabSz="931863"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smtClean="0">
                <a:solidFill>
                  <a:schemeClr val="tx1"/>
                </a:solidFill>
                <a:latin typeface="Times New Roman" pitchFamily="18" charset="0"/>
              </a:rPr>
              <a:t>July 2013</a:t>
            </a: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F384B23-5632-4A12-96D2-4BAD808EF356}" type="slidenum">
              <a:rPr lang="en-US" altLang="en-US" smtClean="0">
                <a:latin typeface="Arial" pitchFamily="34" charset="0"/>
                <a:cs typeface="Arial" pitchFamily="34" charset="0"/>
              </a:rPr>
              <a:pPr eaLnBrk="1" hangingPunct="1">
                <a:spcBef>
                  <a:spcPct val="0"/>
                </a:spcBef>
              </a:pPr>
              <a:t>4</a:t>
            </a:fld>
            <a:endParaRPr lang="en-US" altLang="en-US" dirty="0" smtClean="0">
              <a:latin typeface="Arial" pitchFamily="34" charset="0"/>
              <a:cs typeface="Arial" pitchFamily="34" charset="0"/>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0" tIns="46576" rIns="93150" bIns="46576" numCol="1" anchor="t" anchorCtr="0" compatLnSpc="1">
            <a:prstTxWarp prst="textNoShape">
              <a:avLst/>
            </a:prstTxWarp>
          </a:bodyPr>
          <a:lstStyle/>
          <a:p>
            <a:pPr eaLnBrk="1" hangingPunct="1"/>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A20F472-685C-4D7D-8463-DCE4DAD2D031}" type="slidenum">
              <a:rPr lang="en-US" altLang="en-US" smtClean="0">
                <a:latin typeface="Arial" pitchFamily="34" charset="0"/>
                <a:cs typeface="Arial" pitchFamily="34" charset="0"/>
              </a:rPr>
              <a:pPr eaLnBrk="1" hangingPunct="1">
                <a:spcBef>
                  <a:spcPct val="0"/>
                </a:spcBef>
              </a:pPr>
              <a:t>6</a:t>
            </a:fld>
            <a:endParaRPr lang="en-US" altLang="en-US" dirty="0" smtClean="0">
              <a:latin typeface="Arial" pitchFamily="34" charset="0"/>
              <a:cs typeface="Arial"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25ACF27-1B51-4C06-824D-37446D8E7D9C}" type="slidenum">
              <a:rPr lang="en-US" altLang="en-US" smtClean="0">
                <a:latin typeface="Arial" pitchFamily="34" charset="0"/>
                <a:cs typeface="Arial" pitchFamily="34" charset="0"/>
              </a:rPr>
              <a:pPr eaLnBrk="1" hangingPunct="1">
                <a:spcBef>
                  <a:spcPct val="0"/>
                </a:spcBef>
              </a:pPr>
              <a:t>7</a:t>
            </a:fld>
            <a:endParaRPr lang="en-US" altLang="en-US" dirty="0" smtClean="0">
              <a:latin typeface="Arial" pitchFamily="34" charset="0"/>
              <a:cs typeface="Arial" pitchFamily="34" charset="0"/>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8791910-8F0E-4121-81EA-C12C526492E0}" type="slidenum">
              <a:rPr lang="en-US" altLang="en-US" smtClean="0">
                <a:latin typeface="Arial" pitchFamily="34" charset="0"/>
                <a:cs typeface="Arial" pitchFamily="34" charset="0"/>
              </a:rPr>
              <a:pPr eaLnBrk="1" hangingPunct="1">
                <a:spcBef>
                  <a:spcPct val="0"/>
                </a:spcBef>
              </a:pPr>
              <a:t>8</a:t>
            </a:fld>
            <a:endParaRPr lang="en-US" altLang="en-US" dirty="0" smtClean="0">
              <a:latin typeface="Arial" pitchFamily="34" charset="0"/>
              <a:cs typeface="Arial" pitchFamily="34"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0D5F1CD-A006-4E80-B8AF-09EA2F1F13E2}" type="slidenum">
              <a:rPr lang="en-US" altLang="en-US" smtClean="0">
                <a:latin typeface="Arial" pitchFamily="34" charset="0"/>
                <a:cs typeface="Arial" pitchFamily="34" charset="0"/>
              </a:rPr>
              <a:pPr eaLnBrk="1" hangingPunct="1">
                <a:spcBef>
                  <a:spcPct val="0"/>
                </a:spcBef>
              </a:pPr>
              <a:t>9</a:t>
            </a:fld>
            <a:endParaRPr lang="en-US" altLang="en-US" dirty="0" smtClean="0">
              <a:latin typeface="Arial" pitchFamily="34" charset="0"/>
              <a:cs typeface="Arial" pitchFamily="34" charset="0"/>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32C4499-F3F8-4738-9DA4-32005B97E0A3}" type="slidenum">
              <a:rPr lang="en-US" altLang="en-US" smtClean="0">
                <a:latin typeface="Arial" pitchFamily="34" charset="0"/>
                <a:cs typeface="Arial" pitchFamily="34" charset="0"/>
              </a:rPr>
              <a:pPr eaLnBrk="1" hangingPunct="1">
                <a:spcBef>
                  <a:spcPct val="0"/>
                </a:spcBef>
              </a:pPr>
              <a:t>10</a:t>
            </a:fld>
            <a:endParaRPr lang="en-US" altLang="en-US" dirty="0" smtClean="0">
              <a:latin typeface="Arial" pitchFamily="34" charset="0"/>
              <a:cs typeface="Arial" pitchFamily="34" charset="0"/>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863" eaLnBrk="0" hangingPunct="0">
              <a:spcBef>
                <a:spcPct val="30000"/>
              </a:spcBef>
              <a:defRPr sz="1200">
                <a:solidFill>
                  <a:schemeClr val="tx1"/>
                </a:solidFill>
                <a:latin typeface="Calibri" pitchFamily="34" charset="0"/>
              </a:defRPr>
            </a:lvl1pPr>
            <a:lvl2pPr marL="742950" indent="-285750" defTabSz="931863" eaLnBrk="0" hangingPunct="0">
              <a:spcBef>
                <a:spcPct val="30000"/>
              </a:spcBef>
              <a:defRPr sz="1200">
                <a:solidFill>
                  <a:schemeClr val="tx1"/>
                </a:solidFill>
                <a:latin typeface="Calibri" pitchFamily="34" charset="0"/>
              </a:defRPr>
            </a:lvl2pPr>
            <a:lvl3pPr marL="1143000" indent="-228600" defTabSz="931863" eaLnBrk="0" hangingPunct="0">
              <a:spcBef>
                <a:spcPct val="30000"/>
              </a:spcBef>
              <a:defRPr sz="1200">
                <a:solidFill>
                  <a:schemeClr val="tx1"/>
                </a:solidFill>
                <a:latin typeface="Calibri" pitchFamily="34" charset="0"/>
              </a:defRPr>
            </a:lvl3pPr>
            <a:lvl4pPr marL="1600200" indent="-228600" defTabSz="931863" eaLnBrk="0" hangingPunct="0">
              <a:spcBef>
                <a:spcPct val="30000"/>
              </a:spcBef>
              <a:defRPr sz="1200">
                <a:solidFill>
                  <a:schemeClr val="tx1"/>
                </a:solidFill>
                <a:latin typeface="Calibri" pitchFamily="34" charset="0"/>
              </a:defRPr>
            </a:lvl4pPr>
            <a:lvl5pPr marL="2057400" indent="-228600" defTabSz="931863" eaLnBrk="0" hangingPunct="0">
              <a:spcBef>
                <a:spcPct val="30000"/>
              </a:spcBef>
              <a:defRPr sz="1200">
                <a:solidFill>
                  <a:schemeClr val="tx1"/>
                </a:solidFill>
                <a:latin typeface="Calibri" pitchFamily="34" charset="0"/>
              </a:defRPr>
            </a:lvl5pPr>
            <a:lvl6pPr marL="2514600" indent="-228600" defTabSz="931863" eaLnBrk="0" fontAlgn="base" hangingPunct="0">
              <a:spcBef>
                <a:spcPct val="30000"/>
              </a:spcBef>
              <a:spcAft>
                <a:spcPct val="0"/>
              </a:spcAft>
              <a:defRPr sz="1200">
                <a:solidFill>
                  <a:schemeClr val="tx1"/>
                </a:solidFill>
                <a:latin typeface="Calibri" pitchFamily="34" charset="0"/>
              </a:defRPr>
            </a:lvl6pPr>
            <a:lvl7pPr marL="2971800" indent="-228600" defTabSz="931863" eaLnBrk="0" fontAlgn="base" hangingPunct="0">
              <a:spcBef>
                <a:spcPct val="30000"/>
              </a:spcBef>
              <a:spcAft>
                <a:spcPct val="0"/>
              </a:spcAft>
              <a:defRPr sz="1200">
                <a:solidFill>
                  <a:schemeClr val="tx1"/>
                </a:solidFill>
                <a:latin typeface="Calibri" pitchFamily="34" charset="0"/>
              </a:defRPr>
            </a:lvl7pPr>
            <a:lvl8pPr marL="3429000" indent="-228600" defTabSz="931863" eaLnBrk="0" fontAlgn="base" hangingPunct="0">
              <a:spcBef>
                <a:spcPct val="30000"/>
              </a:spcBef>
              <a:spcAft>
                <a:spcPct val="0"/>
              </a:spcAft>
              <a:defRPr sz="1200">
                <a:solidFill>
                  <a:schemeClr val="tx1"/>
                </a:solidFill>
                <a:latin typeface="Calibri" pitchFamily="34" charset="0"/>
              </a:defRPr>
            </a:lvl8pPr>
            <a:lvl9pPr marL="3886200" indent="-228600" defTabSz="93186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A4F5D4C-FE92-4DAE-993D-2F53FCA33A15}" type="slidenum">
              <a:rPr lang="en-US" altLang="en-US" smtClean="0">
                <a:latin typeface="Arial" pitchFamily="34" charset="0"/>
                <a:cs typeface="Arial" pitchFamily="34" charset="0"/>
              </a:rPr>
              <a:pPr eaLnBrk="1" hangingPunct="1">
                <a:spcBef>
                  <a:spcPct val="0"/>
                </a:spcBef>
              </a:pPr>
              <a:t>11</a:t>
            </a:fld>
            <a:endParaRPr lang="en-US" altLang="en-US" dirty="0" smtClean="0">
              <a:latin typeface="Arial" pitchFamily="34" charset="0"/>
              <a:cs typeface="Arial" pitchFamily="34" charset="0"/>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2" name="Date Placeholder 1"/>
          <p:cNvSpPr>
            <a:spLocks noGrp="1"/>
          </p:cNvSpPr>
          <p:nvPr>
            <p:ph type="dt" sz="quarter" idx="1"/>
          </p:nvPr>
        </p:nvSpPr>
        <p:spPr/>
        <p:txBody>
          <a:bodyPr/>
          <a:lstStyle/>
          <a:p>
            <a:pPr>
              <a:defRPr/>
            </a:pPr>
            <a:r>
              <a:rPr lang="en-US" dirty="0"/>
              <a:t>E278</a:t>
            </a:r>
          </a:p>
        </p:txBody>
      </p:sp>
      <p:sp>
        <p:nvSpPr>
          <p:cNvPr id="3" name="Header Placeholder 2"/>
          <p:cNvSpPr>
            <a:spLocks noGrp="1"/>
          </p:cNvSpPr>
          <p:nvPr>
            <p:ph type="hdr" sz="quarter"/>
          </p:nvPr>
        </p:nvSpPr>
        <p:spPr/>
        <p:txBody>
          <a:bodyPr/>
          <a:lstStyle/>
          <a:p>
            <a:pPr>
              <a:defRPr/>
            </a:pPr>
            <a:r>
              <a:rPr lang="en-US" dirty="0"/>
              <a:t>Introduction to CRS New Jersey</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4105275" y="6397625"/>
            <a:ext cx="4689475" cy="400050"/>
          </a:xfrm>
          <a:prstGeom prst="rect">
            <a:avLst/>
          </a:prstGeom>
          <a:solidFill>
            <a:srgbClr val="DDDE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sz="2000" dirty="0" smtClean="0"/>
          </a:p>
        </p:txBody>
      </p:sp>
      <p:pic>
        <p:nvPicPr>
          <p:cNvPr id="4" name="Picture 10" descr="CRSLOGO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66863" y="6464300"/>
            <a:ext cx="5381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7970838" y="6507163"/>
            <a:ext cx="8588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800" dirty="0" smtClean="0"/>
              <a:t>Visual Intro-</a:t>
            </a:r>
            <a:fld id="{70D86101-743A-465F-AEBC-BE380BA4EBDF}" type="slidenum">
              <a:rPr lang="en-US" sz="800" smtClean="0"/>
              <a:pPr eaLnBrk="1" hangingPunct="1">
                <a:defRPr/>
              </a:pPr>
              <a:t>‹#›</a:t>
            </a:fld>
            <a:endParaRPr lang="en-US" sz="800" dirty="0" smtClean="0"/>
          </a:p>
        </p:txBody>
      </p:sp>
      <p:sp>
        <p:nvSpPr>
          <p:cNvPr id="7" name="Rectangle 3"/>
          <p:cNvSpPr>
            <a:spLocks noGrp="1" noChangeArrowheads="1"/>
          </p:cNvSpPr>
          <p:nvPr>
            <p:ph idx="1"/>
          </p:nvPr>
        </p:nvSpPr>
        <p:spPr bwMode="auto">
          <a:xfrm>
            <a:off x="457200" y="1343025"/>
            <a:ext cx="4937570"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p:txBody>
      </p:sp>
    </p:spTree>
    <p:extLst>
      <p:ext uri="{BB962C8B-B14F-4D97-AF65-F5344CB8AC3E}">
        <p14:creationId xmlns:p14="http://schemas.microsoft.com/office/powerpoint/2010/main" val="175600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cs typeface="Arial"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atin typeface="Arial" pitchFamily="34" charset="0"/>
                <a:cs typeface="Arial"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atin typeface="Arial" pitchFamily="34" charset="0"/>
                <a:cs typeface="Arial" pitchFamily="34" charset="0"/>
              </a:defRPr>
            </a:lvl1pPr>
          </a:lstStyle>
          <a:p>
            <a:pPr>
              <a:defRPr/>
            </a:pPr>
            <a:fld id="{D18730B9-FA26-43BF-A733-E64F6E3A2881}" type="slidenum">
              <a:rPr lang="en-US"/>
              <a:pPr>
                <a:defRPr/>
              </a:pPr>
              <a:t>‹#›</a:t>
            </a:fld>
            <a:endParaRPr lang="en-US" dirty="0"/>
          </a:p>
        </p:txBody>
      </p:sp>
    </p:spTree>
    <p:extLst>
      <p:ext uri="{BB962C8B-B14F-4D97-AF65-F5344CB8AC3E}">
        <p14:creationId xmlns:p14="http://schemas.microsoft.com/office/powerpoint/2010/main" val="489817440"/>
      </p:ext>
    </p:extLst>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cs typeface="Arial"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atin typeface="Arial" pitchFamily="34" charset="0"/>
                <a:cs typeface="Arial"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atin typeface="Arial" pitchFamily="34" charset="0"/>
                <a:cs typeface="Arial" pitchFamily="34" charset="0"/>
              </a:defRPr>
            </a:lvl1pPr>
          </a:lstStyle>
          <a:p>
            <a:pPr>
              <a:defRPr/>
            </a:pPr>
            <a:fld id="{5E99E5DD-5280-45D8-B318-A1B92106A0C6}" type="slidenum">
              <a:rPr lang="en-US"/>
              <a:pPr>
                <a:defRPr/>
              </a:pPr>
              <a:t>‹#›</a:t>
            </a:fld>
            <a:endParaRPr lang="en-US" dirty="0"/>
          </a:p>
        </p:txBody>
      </p:sp>
    </p:spTree>
    <p:extLst>
      <p:ext uri="{BB962C8B-B14F-4D97-AF65-F5344CB8AC3E}">
        <p14:creationId xmlns:p14="http://schemas.microsoft.com/office/powerpoint/2010/main" val="121625463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1"/>
          <p:cNvSpPr>
            <a:spLocks noChangeArrowheads="1"/>
          </p:cNvSpPr>
          <p:nvPr/>
        </p:nvSpPr>
        <p:spPr bwMode="auto">
          <a:xfrm>
            <a:off x="0" y="6386513"/>
            <a:ext cx="9144000" cy="471487"/>
          </a:xfrm>
          <a:prstGeom prst="rect">
            <a:avLst/>
          </a:prstGeom>
          <a:solidFill>
            <a:srgbClr val="DDDE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dirty="0" smtClean="0"/>
          </a:p>
        </p:txBody>
      </p:sp>
      <p:sp>
        <p:nvSpPr>
          <p:cNvPr id="1028" name="Rectangle 7"/>
          <p:cNvSpPr>
            <a:spLocks noChangeArrowheads="1"/>
          </p:cNvSpPr>
          <p:nvPr/>
        </p:nvSpPr>
        <p:spPr bwMode="auto">
          <a:xfrm>
            <a:off x="-3175" y="0"/>
            <a:ext cx="9144000" cy="1219200"/>
          </a:xfrm>
          <a:prstGeom prst="rect">
            <a:avLst/>
          </a:prstGeom>
          <a:solidFill>
            <a:srgbClr val="00528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dirty="0" smtClean="0"/>
          </a:p>
        </p:txBody>
      </p:sp>
      <p:sp>
        <p:nvSpPr>
          <p:cNvPr id="1029" name="Rectangle 3"/>
          <p:cNvSpPr>
            <a:spLocks noGrp="1" noChangeArrowheads="1"/>
          </p:cNvSpPr>
          <p:nvPr>
            <p:ph type="body" idx="1"/>
          </p:nvPr>
        </p:nvSpPr>
        <p:spPr bwMode="auto">
          <a:xfrm>
            <a:off x="457200" y="1343025"/>
            <a:ext cx="493712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10" name="TextBox 9"/>
          <p:cNvSpPr txBox="1">
            <a:spLocks noChangeArrowheads="1"/>
          </p:cNvSpPr>
          <p:nvPr userDrawn="1"/>
        </p:nvSpPr>
        <p:spPr bwMode="auto">
          <a:xfrm>
            <a:off x="4105275" y="6397625"/>
            <a:ext cx="4689475" cy="400050"/>
          </a:xfrm>
          <a:prstGeom prst="rect">
            <a:avLst/>
          </a:prstGeom>
          <a:solidFill>
            <a:srgbClr val="DDDE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sz="2000" dirty="0" smtClean="0"/>
          </a:p>
        </p:txBody>
      </p:sp>
      <p:pic>
        <p:nvPicPr>
          <p:cNvPr id="1031" name="Picture 10" descr="CRSLOGO1"/>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084820" y="330200"/>
            <a:ext cx="822960" cy="5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8639900" y="6507163"/>
            <a:ext cx="3097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306335CB-27C8-4534-814A-CFD1C2012B62}" type="slidenum">
              <a:rPr lang="en-US" sz="800" smtClean="0"/>
              <a:pPr eaLnBrk="1" hangingPunct="1">
                <a:defRPr/>
              </a:pPr>
              <a:t>‹#›</a:t>
            </a:fld>
            <a:endParaRPr lang="en-US" sz="800" dirty="0" smtClean="0"/>
          </a:p>
        </p:txBody>
      </p:sp>
      <p:sp>
        <p:nvSpPr>
          <p:cNvPr id="1033" name="Title 1"/>
          <p:cNvSpPr txBox="1">
            <a:spLocks/>
          </p:cNvSpPr>
          <p:nvPr userDrawn="1"/>
        </p:nvSpPr>
        <p:spPr bwMode="auto">
          <a:xfrm>
            <a:off x="1611313" y="330200"/>
            <a:ext cx="5921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3200" dirty="0" smtClean="0">
                <a:solidFill>
                  <a:schemeClr val="bg1"/>
                </a:solidFill>
              </a:rPr>
              <a:t>CRS as a Mitigation</a:t>
            </a:r>
            <a:r>
              <a:rPr lang="en-US" sz="3200" baseline="0" dirty="0" smtClean="0">
                <a:solidFill>
                  <a:schemeClr val="bg1"/>
                </a:solidFill>
              </a:rPr>
              <a:t> Tool</a:t>
            </a:r>
            <a:endParaRPr lang="en-US" sz="3200" dirty="0" smtClean="0">
              <a:solidFill>
                <a:schemeClr val="bg1"/>
              </a:solidFill>
            </a:endParaRPr>
          </a:p>
        </p:txBody>
      </p:sp>
      <p:pic>
        <p:nvPicPr>
          <p:cNvPr id="2" name="Picture 2" descr="CHART"/>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10383"/>
          <a:stretch/>
        </p:blipFill>
        <p:spPr bwMode="auto">
          <a:xfrm>
            <a:off x="384174" y="6400800"/>
            <a:ext cx="372230" cy="3657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Get A Game Plan"/>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039694" y="6400800"/>
            <a:ext cx="618231" cy="3657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22203" y="6400800"/>
            <a:ext cx="382932"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userDrawn="1"/>
        </p:nvSpPr>
        <p:spPr>
          <a:xfrm>
            <a:off x="3854669" y="6476385"/>
            <a:ext cx="3782254" cy="276999"/>
          </a:xfrm>
          <a:prstGeom prst="rect">
            <a:avLst/>
          </a:prstGeom>
          <a:noFill/>
        </p:spPr>
        <p:txBody>
          <a:bodyPr wrap="none" rtlCol="0">
            <a:spAutoFit/>
          </a:bodyPr>
          <a:lstStyle/>
          <a:p>
            <a:r>
              <a:rPr lang="en-US" sz="1200" dirty="0" smtClean="0"/>
              <a:t>Community Executives Workshop</a:t>
            </a:r>
            <a:r>
              <a:rPr lang="en-US" sz="1200" baseline="0" dirty="0" smtClean="0"/>
              <a:t> November 5, 2014</a:t>
            </a:r>
            <a:endParaRPr lang="en-US" sz="1200" dirty="0"/>
          </a:p>
        </p:txBody>
      </p:sp>
    </p:spTree>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Lst>
  <p:timing>
    <p:tnLst>
      <p:par>
        <p:cTn id="1" dur="indefinite" restart="never" nodeType="tmRoot"/>
      </p:par>
    </p:tnLst>
  </p:timing>
  <p:txStyles>
    <p:titleStyle>
      <a:lvl1pPr algn="l" rtl="0" eaLnBrk="0" fontAlgn="base" hangingPunct="0">
        <a:lnSpc>
          <a:spcPct val="80000"/>
        </a:lnSpc>
        <a:spcBef>
          <a:spcPct val="0"/>
        </a:spcBef>
        <a:spcAft>
          <a:spcPct val="0"/>
        </a:spcAft>
        <a:defRPr sz="3200">
          <a:solidFill>
            <a:schemeClr val="bg1"/>
          </a:solidFill>
          <a:latin typeface="+mj-lt"/>
          <a:ea typeface="+mj-ea"/>
          <a:cs typeface="+mj-cs"/>
        </a:defRPr>
      </a:lvl1pPr>
      <a:lvl2pPr algn="l" rtl="0" eaLnBrk="0" fontAlgn="base" hangingPunct="0">
        <a:lnSpc>
          <a:spcPct val="80000"/>
        </a:lnSpc>
        <a:spcBef>
          <a:spcPct val="0"/>
        </a:spcBef>
        <a:spcAft>
          <a:spcPct val="0"/>
        </a:spcAft>
        <a:defRPr sz="3200">
          <a:solidFill>
            <a:schemeClr val="bg1"/>
          </a:solidFill>
          <a:latin typeface="Arial" pitchFamily="34" charset="0"/>
        </a:defRPr>
      </a:lvl2pPr>
      <a:lvl3pPr algn="l" rtl="0" eaLnBrk="0" fontAlgn="base" hangingPunct="0">
        <a:lnSpc>
          <a:spcPct val="80000"/>
        </a:lnSpc>
        <a:spcBef>
          <a:spcPct val="0"/>
        </a:spcBef>
        <a:spcAft>
          <a:spcPct val="0"/>
        </a:spcAft>
        <a:defRPr sz="3200">
          <a:solidFill>
            <a:schemeClr val="bg1"/>
          </a:solidFill>
          <a:latin typeface="Arial" pitchFamily="34" charset="0"/>
        </a:defRPr>
      </a:lvl3pPr>
      <a:lvl4pPr algn="l" rtl="0" eaLnBrk="0" fontAlgn="base" hangingPunct="0">
        <a:lnSpc>
          <a:spcPct val="80000"/>
        </a:lnSpc>
        <a:spcBef>
          <a:spcPct val="0"/>
        </a:spcBef>
        <a:spcAft>
          <a:spcPct val="0"/>
        </a:spcAft>
        <a:defRPr sz="3200">
          <a:solidFill>
            <a:schemeClr val="bg1"/>
          </a:solidFill>
          <a:latin typeface="Arial" pitchFamily="34" charset="0"/>
        </a:defRPr>
      </a:lvl4pPr>
      <a:lvl5pPr algn="l" rtl="0" eaLnBrk="0" fontAlgn="base" hangingPunct="0">
        <a:lnSpc>
          <a:spcPct val="80000"/>
        </a:lnSpc>
        <a:spcBef>
          <a:spcPct val="0"/>
        </a:spcBef>
        <a:spcAft>
          <a:spcPct val="0"/>
        </a:spcAft>
        <a:defRPr sz="3200">
          <a:solidFill>
            <a:schemeClr val="bg1"/>
          </a:solidFill>
          <a:latin typeface="Arial" pitchFamily="34" charset="0"/>
        </a:defRPr>
      </a:lvl5pPr>
      <a:lvl6pPr marL="457200" algn="l" rtl="0" eaLnBrk="1" fontAlgn="base" hangingPunct="1">
        <a:lnSpc>
          <a:spcPct val="80000"/>
        </a:lnSpc>
        <a:spcBef>
          <a:spcPct val="0"/>
        </a:spcBef>
        <a:spcAft>
          <a:spcPct val="0"/>
        </a:spcAft>
        <a:defRPr sz="4000">
          <a:solidFill>
            <a:schemeClr val="bg1"/>
          </a:solidFill>
          <a:latin typeface="Joanna MT Std SemiBold" pitchFamily="18" charset="0"/>
        </a:defRPr>
      </a:lvl6pPr>
      <a:lvl7pPr marL="914400" algn="l" rtl="0" eaLnBrk="1" fontAlgn="base" hangingPunct="1">
        <a:lnSpc>
          <a:spcPct val="80000"/>
        </a:lnSpc>
        <a:spcBef>
          <a:spcPct val="0"/>
        </a:spcBef>
        <a:spcAft>
          <a:spcPct val="0"/>
        </a:spcAft>
        <a:defRPr sz="4000">
          <a:solidFill>
            <a:schemeClr val="bg1"/>
          </a:solidFill>
          <a:latin typeface="Joanna MT Std SemiBold" pitchFamily="18" charset="0"/>
        </a:defRPr>
      </a:lvl7pPr>
      <a:lvl8pPr marL="1371600" algn="l" rtl="0" eaLnBrk="1" fontAlgn="base" hangingPunct="1">
        <a:lnSpc>
          <a:spcPct val="80000"/>
        </a:lnSpc>
        <a:spcBef>
          <a:spcPct val="0"/>
        </a:spcBef>
        <a:spcAft>
          <a:spcPct val="0"/>
        </a:spcAft>
        <a:defRPr sz="4000">
          <a:solidFill>
            <a:schemeClr val="bg1"/>
          </a:solidFill>
          <a:latin typeface="Joanna MT Std SemiBold" pitchFamily="18" charset="0"/>
        </a:defRPr>
      </a:lvl8pPr>
      <a:lvl9pPr marL="1828800" algn="l" rtl="0" eaLnBrk="1" fontAlgn="base" hangingPunct="1">
        <a:lnSpc>
          <a:spcPct val="80000"/>
        </a:lnSpc>
        <a:spcBef>
          <a:spcPct val="0"/>
        </a:spcBef>
        <a:spcAft>
          <a:spcPct val="0"/>
        </a:spcAft>
        <a:defRPr sz="4000">
          <a:solidFill>
            <a:schemeClr val="bg1"/>
          </a:solidFill>
          <a:latin typeface="Joanna MT Std SemiBold" pitchFamily="18" charset="0"/>
        </a:defRPr>
      </a:lvl9pPr>
    </p:titleStyle>
    <p:bodyStyle>
      <a:lvl1pPr marL="342900" indent="-342900" algn="l" rtl="0" eaLnBrk="0" fontAlgn="base" hangingPunct="0">
        <a:spcBef>
          <a:spcPct val="35000"/>
        </a:spcBef>
        <a:spcAft>
          <a:spcPct val="0"/>
        </a:spcAft>
        <a:buSzPct val="100000"/>
        <a:buFont typeface="Wingdings" pitchFamily="2" charset="2"/>
        <a:defRPr sz="2800">
          <a:solidFill>
            <a:schemeClr val="tx1"/>
          </a:solidFill>
          <a:latin typeface="+mn-lt"/>
          <a:ea typeface="+mn-ea"/>
          <a:cs typeface="+mn-cs"/>
        </a:defRPr>
      </a:lvl1pPr>
      <a:lvl2pPr marL="282575" indent="-282575" algn="l" rtl="0" eaLnBrk="0" fontAlgn="base" hangingPunct="0">
        <a:spcBef>
          <a:spcPct val="25000"/>
        </a:spcBef>
        <a:spcAft>
          <a:spcPct val="0"/>
        </a:spcAft>
        <a:buSzPct val="100000"/>
        <a:buFont typeface="Wingdings" pitchFamily="2" charset="2"/>
        <a:buChar char="ü"/>
        <a:defRPr sz="2400">
          <a:solidFill>
            <a:schemeClr val="tx1"/>
          </a:solidFill>
          <a:latin typeface="+mn-lt"/>
        </a:defRPr>
      </a:lvl2pPr>
      <a:lvl3pPr marL="515938" indent="-233363" algn="l" rtl="0" eaLnBrk="0" fontAlgn="base" hangingPunct="0">
        <a:spcBef>
          <a:spcPct val="25000"/>
        </a:spcBef>
        <a:spcAft>
          <a:spcPct val="0"/>
        </a:spcAft>
        <a:buSzPct val="100000"/>
        <a:buFont typeface="Wingdings" pitchFamily="2" charset="2"/>
        <a:buChar char="§"/>
        <a:defRPr sz="2000">
          <a:solidFill>
            <a:schemeClr val="tx1"/>
          </a:solidFill>
          <a:latin typeface="+mn-lt"/>
        </a:defRPr>
      </a:lvl3pPr>
      <a:lvl4pPr marL="1260475" indent="-230188" algn="l" rtl="0" eaLnBrk="0" fontAlgn="base" hangingPunct="0">
        <a:spcBef>
          <a:spcPct val="20000"/>
        </a:spcBef>
        <a:spcAft>
          <a:spcPct val="0"/>
        </a:spcAft>
        <a:buClr>
          <a:srgbClr val="C1C2C4"/>
        </a:buClr>
        <a:buSzPct val="90000"/>
        <a:buFont typeface="Wingdings" pitchFamily="2" charset="2"/>
        <a:buChar char="§"/>
        <a:defRPr sz="1400">
          <a:solidFill>
            <a:schemeClr val="tx1"/>
          </a:solidFill>
          <a:latin typeface="+mn-lt"/>
        </a:defRPr>
      </a:lvl4pPr>
      <a:lvl5pPr marL="1544638" indent="-168275" algn="l" rtl="0" eaLnBrk="0" fontAlgn="base" hangingPunct="0">
        <a:spcBef>
          <a:spcPct val="20000"/>
        </a:spcBef>
        <a:spcAft>
          <a:spcPct val="0"/>
        </a:spcAft>
        <a:buClr>
          <a:srgbClr val="C1C2C4"/>
        </a:buClr>
        <a:buSzPct val="90000"/>
        <a:buFont typeface="Wingdings" pitchFamily="2" charset="2"/>
        <a:buChar char="§"/>
        <a:defRPr sz="1400">
          <a:solidFill>
            <a:schemeClr val="tx1"/>
          </a:solidFill>
          <a:latin typeface="+mn-lt"/>
        </a:defRPr>
      </a:lvl5pPr>
      <a:lvl6pPr marL="20018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6pPr>
      <a:lvl7pPr marL="24590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7pPr>
      <a:lvl8pPr marL="29162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8pPr>
      <a:lvl9pPr marL="33734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4.xml"/><Relationship Id="rId7"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3.jpeg"/><Relationship Id="rId11" Type="http://schemas.openxmlformats.org/officeDocument/2006/relationships/image" Target="../media/image36.jpeg"/><Relationship Id="rId5" Type="http://schemas.openxmlformats.org/officeDocument/2006/relationships/image" Target="../media/image32.jpeg"/><Relationship Id="rId10"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wmf"/><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11.jpe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0.jpe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9.xml"/><Relationship Id="rId7"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2.png"/><Relationship Id="rId5" Type="http://schemas.openxmlformats.org/officeDocument/2006/relationships/image" Target="../media/image30.png"/><Relationship Id="rId4" Type="http://schemas.openxmlformats.org/officeDocument/2006/relationships/oleObject" Target="../embeddings/oleObject2.bin"/><Relationship Id="rId9"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idx="1"/>
          </p:nvPr>
        </p:nvSpPr>
        <p:spPr>
          <a:xfrm>
            <a:off x="751621" y="2170113"/>
            <a:ext cx="7460395" cy="3914918"/>
          </a:xfrm>
        </p:spPr>
        <p:txBody>
          <a:bodyPr wrap="square"/>
          <a:lstStyle/>
          <a:p>
            <a:pPr marL="0" indent="0" algn="ctr" eaLnBrk="1" hangingPunct="1">
              <a:spcBef>
                <a:spcPct val="0"/>
              </a:spcBef>
              <a:spcAft>
                <a:spcPct val="30000"/>
              </a:spcAft>
            </a:pPr>
            <a:r>
              <a:rPr lang="en-US" altLang="en-US" sz="4000" dirty="0" smtClean="0"/>
              <a:t>The Community Rating System</a:t>
            </a:r>
          </a:p>
          <a:p>
            <a:pPr marL="0" indent="0" algn="ctr" eaLnBrk="1" hangingPunct="1">
              <a:spcBef>
                <a:spcPct val="0"/>
              </a:spcBef>
              <a:spcAft>
                <a:spcPct val="30000"/>
              </a:spcAft>
            </a:pPr>
            <a:r>
              <a:rPr lang="en-US" altLang="en-US" sz="4000" dirty="0" smtClean="0"/>
              <a:t>As a </a:t>
            </a:r>
          </a:p>
          <a:p>
            <a:pPr marL="0" indent="0" algn="ctr" eaLnBrk="1" hangingPunct="1">
              <a:spcBef>
                <a:spcPct val="0"/>
              </a:spcBef>
              <a:spcAft>
                <a:spcPct val="30000"/>
              </a:spcAft>
            </a:pPr>
            <a:r>
              <a:rPr lang="en-US" altLang="en-US" sz="4000" dirty="0" smtClean="0"/>
              <a:t>Hazard Mitigation Tool</a:t>
            </a:r>
          </a:p>
          <a:p>
            <a:pPr marL="0" indent="0" algn="ctr" eaLnBrk="1" hangingPunct="1">
              <a:spcBef>
                <a:spcPct val="0"/>
              </a:spcBef>
              <a:spcAft>
                <a:spcPct val="30000"/>
              </a:spcAft>
            </a:pPr>
            <a:endParaRPr lang="en-US" altLang="en-US" dirty="0" smtClean="0"/>
          </a:p>
          <a:p>
            <a:pPr marL="0" indent="0" algn="ctr" eaLnBrk="1" hangingPunct="1">
              <a:spcBef>
                <a:spcPct val="0"/>
              </a:spcBef>
              <a:spcAft>
                <a:spcPts val="0"/>
              </a:spcAft>
            </a:pPr>
            <a:r>
              <a:rPr lang="en-US" altLang="en-US" dirty="0" smtClean="0"/>
              <a:t>French Wetmore, CFM</a:t>
            </a:r>
          </a:p>
          <a:p>
            <a:pPr marL="0" indent="0" algn="ctr" eaLnBrk="1" hangingPunct="1">
              <a:spcBef>
                <a:spcPct val="0"/>
              </a:spcBef>
              <a:spcAft>
                <a:spcPct val="30000"/>
              </a:spcAft>
            </a:pPr>
            <a:r>
              <a:rPr lang="en-US" altLang="en-US" sz="2500" dirty="0" smtClean="0"/>
              <a:t>French &amp; Associates, Ltd.</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5" descr="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231414"/>
            <a:ext cx="2157413"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auto">
          <a:xfrm>
            <a:off x="457200" y="1371600"/>
            <a:ext cx="8180388"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algn="l" rtl="0" eaLnBrk="0" fontAlgn="base" hangingPunct="0">
              <a:spcBef>
                <a:spcPct val="35000"/>
              </a:spcBef>
              <a:spcAft>
                <a:spcPct val="0"/>
              </a:spcAft>
              <a:buSzPct val="100000"/>
              <a:buFont typeface="Wingdings" pitchFamily="2" charset="2"/>
              <a:defRPr sz="2800">
                <a:solidFill>
                  <a:schemeClr val="tx1"/>
                </a:solidFill>
                <a:latin typeface="+mn-lt"/>
                <a:ea typeface="+mn-ea"/>
                <a:cs typeface="+mn-cs"/>
              </a:defRPr>
            </a:lvl1pPr>
            <a:lvl2pPr marL="282575" indent="-282575" algn="l" rtl="0" eaLnBrk="0" fontAlgn="base" hangingPunct="0">
              <a:spcBef>
                <a:spcPct val="25000"/>
              </a:spcBef>
              <a:spcAft>
                <a:spcPct val="0"/>
              </a:spcAft>
              <a:buSzPct val="100000"/>
              <a:buFont typeface="Wingdings" pitchFamily="2" charset="2"/>
              <a:buChar char="ü"/>
              <a:defRPr sz="2400">
                <a:solidFill>
                  <a:schemeClr val="tx1"/>
                </a:solidFill>
                <a:latin typeface="+mn-lt"/>
              </a:defRPr>
            </a:lvl2pPr>
            <a:lvl3pPr marL="515938" indent="-233363" algn="l" rtl="0" eaLnBrk="0" fontAlgn="base" hangingPunct="0">
              <a:spcBef>
                <a:spcPct val="25000"/>
              </a:spcBef>
              <a:spcAft>
                <a:spcPct val="0"/>
              </a:spcAft>
              <a:buSzPct val="100000"/>
              <a:buFont typeface="Wingdings" pitchFamily="2" charset="2"/>
              <a:buChar char="§"/>
              <a:defRPr sz="2000">
                <a:solidFill>
                  <a:schemeClr val="tx1"/>
                </a:solidFill>
                <a:latin typeface="+mn-lt"/>
              </a:defRPr>
            </a:lvl3pPr>
            <a:lvl4pPr marL="1260475" indent="-230188" algn="l" rtl="0" eaLnBrk="0" fontAlgn="base" hangingPunct="0">
              <a:spcBef>
                <a:spcPct val="20000"/>
              </a:spcBef>
              <a:spcAft>
                <a:spcPct val="0"/>
              </a:spcAft>
              <a:buClr>
                <a:srgbClr val="C1C2C4"/>
              </a:buClr>
              <a:buSzPct val="90000"/>
              <a:buFont typeface="Wingdings" pitchFamily="2" charset="2"/>
              <a:buChar char="§"/>
              <a:defRPr sz="1400">
                <a:solidFill>
                  <a:schemeClr val="tx1"/>
                </a:solidFill>
                <a:latin typeface="+mn-lt"/>
              </a:defRPr>
            </a:lvl4pPr>
            <a:lvl5pPr marL="1544638" indent="-168275" algn="l" rtl="0" eaLnBrk="0" fontAlgn="base" hangingPunct="0">
              <a:spcBef>
                <a:spcPct val="20000"/>
              </a:spcBef>
              <a:spcAft>
                <a:spcPct val="0"/>
              </a:spcAft>
              <a:buClr>
                <a:srgbClr val="C1C2C4"/>
              </a:buClr>
              <a:buSzPct val="90000"/>
              <a:buFont typeface="Wingdings" pitchFamily="2" charset="2"/>
              <a:buChar char="§"/>
              <a:defRPr sz="1400">
                <a:solidFill>
                  <a:schemeClr val="tx1"/>
                </a:solidFill>
                <a:latin typeface="+mn-lt"/>
              </a:defRPr>
            </a:lvl5pPr>
            <a:lvl6pPr marL="20018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6pPr>
            <a:lvl7pPr marL="24590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7pPr>
            <a:lvl8pPr marL="29162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8pPr>
            <a:lvl9pPr marL="3373438" indent="-168275" algn="l" rtl="0" eaLnBrk="1" fontAlgn="base" hangingPunct="1">
              <a:spcBef>
                <a:spcPct val="20000"/>
              </a:spcBef>
              <a:spcAft>
                <a:spcPct val="0"/>
              </a:spcAft>
              <a:buClr>
                <a:srgbClr val="C1C2C4"/>
              </a:buClr>
              <a:buSzPct val="90000"/>
              <a:buFont typeface="Wingdings" pitchFamily="2" charset="2"/>
              <a:buChar char="§"/>
              <a:defRPr sz="1400">
                <a:solidFill>
                  <a:schemeClr val="tx1"/>
                </a:solidFill>
                <a:latin typeface="+mn-lt"/>
              </a:defRPr>
            </a:lvl9pPr>
          </a:lstStyle>
          <a:p>
            <a:pPr marL="465138" indent="-465138" algn="ctr" eaLnBrk="1" hangingPunct="1">
              <a:spcBef>
                <a:spcPct val="0"/>
              </a:spcBef>
              <a:spcAft>
                <a:spcPts val="1200"/>
              </a:spcAft>
              <a:defRPr/>
            </a:pPr>
            <a:r>
              <a:rPr lang="en-US" sz="3200" kern="0" dirty="0" smtClean="0"/>
              <a:t>Costs &amp; Benefits</a:t>
            </a:r>
          </a:p>
          <a:p>
            <a:pPr marL="465138" indent="-465138" algn="ctr" eaLnBrk="1" hangingPunct="1">
              <a:spcBef>
                <a:spcPct val="0"/>
              </a:spcBef>
              <a:spcAft>
                <a:spcPts val="1200"/>
              </a:spcAft>
              <a:defRPr/>
            </a:pPr>
            <a:r>
              <a:rPr lang="en-US" kern="0" dirty="0" smtClean="0"/>
              <a:t>Costs</a:t>
            </a:r>
          </a:p>
          <a:p>
            <a:pPr marL="282575" indent="-282575" eaLnBrk="1" hangingPunct="1">
              <a:spcBef>
                <a:spcPct val="0"/>
              </a:spcBef>
              <a:spcAft>
                <a:spcPts val="1200"/>
              </a:spcAft>
              <a:buFont typeface="Wingdings" pitchFamily="2" charset="2"/>
              <a:buChar char="ü"/>
              <a:defRPr/>
            </a:pPr>
            <a:r>
              <a:rPr lang="en-US" sz="2400" kern="0" dirty="0" smtClean="0"/>
              <a:t>Designate CRS Coordinator</a:t>
            </a:r>
          </a:p>
          <a:p>
            <a:pPr marL="282575" indent="-282575" eaLnBrk="1" hangingPunct="1">
              <a:spcBef>
                <a:spcPct val="0"/>
              </a:spcBef>
              <a:spcAft>
                <a:spcPts val="1200"/>
              </a:spcAft>
              <a:buFont typeface="Wingdings" pitchFamily="2" charset="2"/>
              <a:buChar char="ü"/>
              <a:defRPr/>
            </a:pPr>
            <a:r>
              <a:rPr lang="en-US" sz="2400" kern="0" dirty="0" smtClean="0"/>
              <a:t>Implement activities</a:t>
            </a:r>
          </a:p>
          <a:p>
            <a:pPr marL="282575" indent="-282575" eaLnBrk="1" hangingPunct="1">
              <a:spcBef>
                <a:spcPct val="0"/>
              </a:spcBef>
              <a:spcAft>
                <a:spcPts val="1200"/>
              </a:spcAft>
              <a:buFont typeface="Wingdings" pitchFamily="2" charset="2"/>
              <a:buChar char="ü"/>
              <a:defRPr/>
            </a:pPr>
            <a:r>
              <a:rPr lang="en-US" sz="2400" kern="0" dirty="0" smtClean="0"/>
              <a:t>Maintain records</a:t>
            </a:r>
          </a:p>
          <a:p>
            <a:pPr marL="282575" indent="-282575" eaLnBrk="1" hangingPunct="1">
              <a:spcBef>
                <a:spcPct val="0"/>
              </a:spcBef>
              <a:spcAft>
                <a:spcPts val="1200"/>
              </a:spcAft>
              <a:buFont typeface="Wingdings" pitchFamily="2" charset="2"/>
              <a:buChar char="ü"/>
              <a:defRPr/>
            </a:pPr>
            <a:r>
              <a:rPr lang="en-US" sz="2400" kern="0" dirty="0" smtClean="0"/>
              <a:t>Recertify each year</a:t>
            </a:r>
          </a:p>
          <a:p>
            <a:pPr marL="282575" indent="-282575" eaLnBrk="1" hangingPunct="1">
              <a:spcBef>
                <a:spcPct val="0"/>
              </a:spcBef>
              <a:spcAft>
                <a:spcPts val="1200"/>
              </a:spcAft>
              <a:buFont typeface="Wingdings" pitchFamily="2" charset="2"/>
              <a:buChar char="ü"/>
              <a:defRPr/>
            </a:pPr>
            <a:r>
              <a:rPr lang="en-US" sz="2400" kern="0" dirty="0" smtClean="0"/>
              <a:t>Participate in verification visits</a:t>
            </a:r>
          </a:p>
        </p:txBody>
      </p:sp>
      <p:pic>
        <p:nvPicPr>
          <p:cNvPr id="6" name="Picture 18" descr="San Jose OPC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2788" y="2007702"/>
            <a:ext cx="1905000" cy="2471737"/>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0" descr="100_6064"/>
          <p:cNvPicPr>
            <a:picLocks noChangeAspect="1" noChangeArrowheads="1"/>
          </p:cNvPicPr>
          <p:nvPr/>
        </p:nvPicPr>
        <p:blipFill>
          <a:blip r:embed="rId5">
            <a:extLst>
              <a:ext uri="{28A0092B-C50C-407E-A947-70E740481C1C}">
                <a14:useLocalDpi xmlns:a14="http://schemas.microsoft.com/office/drawing/2010/main" val="0"/>
              </a:ext>
            </a:extLst>
          </a:blip>
          <a:srcRect l="7986" t="13310" r="18967" b="19965"/>
          <a:stretch>
            <a:fillRect/>
          </a:stretch>
        </p:blipFill>
        <p:spPr bwMode="auto">
          <a:xfrm>
            <a:off x="4843463" y="3026877"/>
            <a:ext cx="2570162" cy="1760537"/>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9" descr="WILLIAMS PARK DEMO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4471502"/>
            <a:ext cx="2573338" cy="1760537"/>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0"/>
          <p:cNvPicPr>
            <a:picLocks noChangeAspect="1" noChangeArrowheads="1"/>
          </p:cNvPicPr>
          <p:nvPr/>
        </p:nvPicPr>
        <p:blipFill>
          <a:blip r:embed="rId7">
            <a:extLst>
              <a:ext uri="{28A0092B-C50C-407E-A947-70E740481C1C}">
                <a14:useLocalDpi xmlns:a14="http://schemas.microsoft.com/office/drawing/2010/main" val="0"/>
              </a:ext>
            </a:extLst>
          </a:blip>
          <a:srcRect t="15321" r="4025"/>
          <a:stretch>
            <a:fillRect/>
          </a:stretch>
        </p:blipFill>
        <p:spPr bwMode="auto">
          <a:xfrm>
            <a:off x="5040313" y="4641364"/>
            <a:ext cx="2573337" cy="1760538"/>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par>
                          <p:cTn id="23" fill="hold" nodeType="afterGroup">
                            <p:stCondLst>
                              <p:cond delay="100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nodeType="afterGroup">
                            <p:stCondLst>
                              <p:cond delay="1500"/>
                            </p:stCondLst>
                            <p:childTnLst>
                              <p:par>
                                <p:cTn id="28" presetID="22" presetClass="entr" presetSubtype="8"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0" name="Picture 5" descr="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234440"/>
            <a:ext cx="2157413"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txBox="1">
            <a:spLocks noChangeArrowheads="1"/>
          </p:cNvSpPr>
          <p:nvPr/>
        </p:nvSpPr>
        <p:spPr bwMode="auto">
          <a:xfrm>
            <a:off x="1143000" y="1371600"/>
            <a:ext cx="43402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465138" indent="-465138" eaLnBrk="1" hangingPunct="1">
              <a:spcBef>
                <a:spcPct val="0"/>
              </a:spcBef>
              <a:spcAft>
                <a:spcPts val="1200"/>
              </a:spcAft>
              <a:buFont typeface="Wingdings" pitchFamily="2" charset="2"/>
              <a:buNone/>
              <a:defRPr/>
            </a:pPr>
            <a:r>
              <a:rPr lang="en-US" dirty="0" smtClean="0"/>
              <a:t>                    Benefits</a:t>
            </a:r>
          </a:p>
          <a:p>
            <a:pPr eaLnBrk="1" hangingPunct="1">
              <a:spcBef>
                <a:spcPct val="0"/>
              </a:spcBef>
              <a:spcAft>
                <a:spcPts val="600"/>
              </a:spcAft>
              <a:buFont typeface="Wingdings" pitchFamily="2" charset="2"/>
              <a:buChar char="ü"/>
              <a:defRPr/>
            </a:pPr>
            <a:r>
              <a:rPr lang="en-US" sz="2400" dirty="0" smtClean="0"/>
              <a:t>Money stays in the community</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6" y="1074603"/>
            <a:ext cx="8961120" cy="5740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44" y="1079402"/>
            <a:ext cx="8961120" cy="573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448408" y="1371600"/>
            <a:ext cx="832167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465138" indent="-465138" algn="ctr" eaLnBrk="1" hangingPunct="1">
              <a:spcBef>
                <a:spcPct val="0"/>
              </a:spcBef>
              <a:spcAft>
                <a:spcPts val="600"/>
              </a:spcAft>
              <a:buFont typeface="Wingdings" pitchFamily="2" charset="2"/>
              <a:buNone/>
              <a:defRPr/>
            </a:pPr>
            <a:r>
              <a:rPr lang="en-US" sz="2800" dirty="0" smtClean="0"/>
              <a:t>Benefits</a:t>
            </a:r>
          </a:p>
          <a:p>
            <a:pPr eaLnBrk="1" hangingPunct="1">
              <a:spcBef>
                <a:spcPct val="0"/>
              </a:spcBef>
              <a:spcAft>
                <a:spcPts val="300"/>
              </a:spcAft>
              <a:buFont typeface="Wingdings" pitchFamily="2" charset="2"/>
              <a:buChar char="ü"/>
              <a:defRPr/>
            </a:pPr>
            <a:r>
              <a:rPr lang="en-US" sz="2400" dirty="0" smtClean="0"/>
              <a:t>Money stays in the community</a:t>
            </a:r>
          </a:p>
          <a:p>
            <a:pPr eaLnBrk="1" hangingPunct="1">
              <a:spcBef>
                <a:spcPct val="0"/>
              </a:spcBef>
              <a:spcAft>
                <a:spcPts val="300"/>
              </a:spcAft>
              <a:buFont typeface="Wingdings" pitchFamily="2" charset="2"/>
              <a:buChar char="ü"/>
              <a:defRPr/>
            </a:pPr>
            <a:r>
              <a:rPr lang="en-US" sz="2400" dirty="0" smtClean="0"/>
              <a:t>Insurance savings offset costs</a:t>
            </a:r>
          </a:p>
          <a:p>
            <a:pPr eaLnBrk="1" hangingPunct="1">
              <a:spcBef>
                <a:spcPct val="0"/>
              </a:spcBef>
              <a:spcAft>
                <a:spcPts val="300"/>
              </a:spcAft>
              <a:buFont typeface="Wingdings" pitchFamily="2" charset="2"/>
              <a:buChar char="ü"/>
              <a:defRPr/>
            </a:pPr>
            <a:r>
              <a:rPr lang="en-US" sz="2400" dirty="0" smtClean="0"/>
              <a:t>Better and better organized programs</a:t>
            </a:r>
          </a:p>
          <a:p>
            <a:pPr eaLnBrk="1" hangingPunct="1">
              <a:spcBef>
                <a:spcPct val="0"/>
              </a:spcBef>
              <a:spcAft>
                <a:spcPts val="300"/>
              </a:spcAft>
              <a:buFont typeface="Wingdings" pitchFamily="2" charset="2"/>
              <a:buChar char="ü"/>
              <a:defRPr/>
            </a:pPr>
            <a:r>
              <a:rPr lang="en-US" sz="2400" dirty="0" smtClean="0"/>
              <a:t>Technical assistance</a:t>
            </a:r>
          </a:p>
          <a:p>
            <a:pPr eaLnBrk="1" hangingPunct="1">
              <a:spcBef>
                <a:spcPct val="0"/>
              </a:spcBef>
              <a:spcAft>
                <a:spcPts val="300"/>
              </a:spcAft>
              <a:buFont typeface="Wingdings" pitchFamily="2" charset="2"/>
              <a:buChar char="ü"/>
              <a:defRPr/>
            </a:pPr>
            <a:r>
              <a:rPr lang="en-US" sz="2400" dirty="0" smtClean="0"/>
              <a:t>Public information builds constituency</a:t>
            </a:r>
          </a:p>
          <a:p>
            <a:pPr eaLnBrk="1" hangingPunct="1">
              <a:spcBef>
                <a:spcPct val="0"/>
              </a:spcBef>
              <a:spcAft>
                <a:spcPts val="300"/>
              </a:spcAft>
              <a:buFont typeface="Wingdings" pitchFamily="2" charset="2"/>
              <a:buChar char="ü"/>
              <a:defRPr/>
            </a:pPr>
            <a:r>
              <a:rPr lang="en-US" sz="2400" dirty="0" smtClean="0"/>
              <a:t>Incentive to keep implementing</a:t>
            </a:r>
          </a:p>
          <a:p>
            <a:pPr eaLnBrk="1" hangingPunct="1">
              <a:spcBef>
                <a:spcPct val="0"/>
              </a:spcBef>
              <a:spcAft>
                <a:spcPts val="300"/>
              </a:spcAft>
              <a:buFont typeface="Wingdings" pitchFamily="2" charset="2"/>
              <a:buChar char="ü"/>
              <a:defRPr/>
            </a:pPr>
            <a:r>
              <a:rPr lang="en-US" sz="2400" dirty="0" smtClean="0"/>
              <a:t>Community pride</a:t>
            </a:r>
          </a:p>
        </p:txBody>
      </p:sp>
      <p:pic>
        <p:nvPicPr>
          <p:cNvPr id="20483" name="Picture 5" descr="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234440"/>
            <a:ext cx="2157413"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537325" y="3964599"/>
            <a:ext cx="914400" cy="1087438"/>
          </a:xfrm>
          <a:prstGeom prst="rect">
            <a:avLst/>
          </a:prstGeom>
          <a:solidFill>
            <a:srgbClr val="F66E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$100</a:t>
            </a:r>
          </a:p>
          <a:p>
            <a:pPr algn="ctr">
              <a:defRPr/>
            </a:pPr>
            <a:r>
              <a:rPr lang="en-US" dirty="0"/>
              <a:t>Taxes</a:t>
            </a:r>
          </a:p>
        </p:txBody>
      </p:sp>
      <p:sp>
        <p:nvSpPr>
          <p:cNvPr id="8" name="Rectangle 7"/>
          <p:cNvSpPr/>
          <p:nvPr/>
        </p:nvSpPr>
        <p:spPr>
          <a:xfrm>
            <a:off x="7521575" y="3408974"/>
            <a:ext cx="914400" cy="164306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$150</a:t>
            </a:r>
          </a:p>
          <a:p>
            <a:pPr algn="ctr">
              <a:defRPr/>
            </a:pPr>
            <a:r>
              <a:rPr lang="en-US" dirty="0"/>
              <a:t>CRS</a:t>
            </a:r>
          </a:p>
        </p:txBody>
      </p:sp>
      <p:pic>
        <p:nvPicPr>
          <p:cNvPr id="9" name="Picture 18" descr="San Jose OPC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425" y="4979988"/>
            <a:ext cx="1025525" cy="1330325"/>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0" descr="100_6064"/>
          <p:cNvPicPr>
            <a:picLocks noChangeAspect="1" noChangeArrowheads="1"/>
          </p:cNvPicPr>
          <p:nvPr/>
        </p:nvPicPr>
        <p:blipFill>
          <a:blip r:embed="rId5">
            <a:extLst>
              <a:ext uri="{28A0092B-C50C-407E-A947-70E740481C1C}">
                <a14:useLocalDpi xmlns:a14="http://schemas.microsoft.com/office/drawing/2010/main" val="0"/>
              </a:ext>
            </a:extLst>
          </a:blip>
          <a:srcRect l="7986" t="13310" r="18967" b="19965"/>
          <a:stretch>
            <a:fillRect/>
          </a:stretch>
        </p:blipFill>
        <p:spPr bwMode="auto">
          <a:xfrm>
            <a:off x="2741613" y="5170488"/>
            <a:ext cx="1557337" cy="1066800"/>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9" descr="WILLIAMS PARK DEMO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1875" y="5170488"/>
            <a:ext cx="1558925" cy="1065212"/>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0"/>
          <p:cNvPicPr>
            <a:picLocks noChangeAspect="1" noChangeArrowheads="1"/>
          </p:cNvPicPr>
          <p:nvPr/>
        </p:nvPicPr>
        <p:blipFill>
          <a:blip r:embed="rId7">
            <a:extLst>
              <a:ext uri="{28A0092B-C50C-407E-A947-70E740481C1C}">
                <a14:useLocalDpi xmlns:a14="http://schemas.microsoft.com/office/drawing/2010/main" val="0"/>
              </a:ext>
            </a:extLst>
          </a:blip>
          <a:srcRect t="15321" r="4025"/>
          <a:stretch>
            <a:fillRect/>
          </a:stretch>
        </p:blipFill>
        <p:spPr bwMode="auto">
          <a:xfrm>
            <a:off x="6832600" y="5170488"/>
            <a:ext cx="1560513" cy="1066800"/>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childTnLst>
                          </p:cTn>
                        </p:par>
                        <p:par>
                          <p:cTn id="33" fill="hold" nodeType="afterGroup">
                            <p:stCondLst>
                              <p:cond delay="0"/>
                            </p:stCondLst>
                            <p:childTnLst>
                              <p:par>
                                <p:cTn id="34" presetID="22" presetClass="entr" presetSubtype="8"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nodeType="afterGroup">
                            <p:stCondLst>
                              <p:cond delay="500"/>
                            </p:stCondLst>
                            <p:childTnLst>
                              <p:par>
                                <p:cTn id="38" presetID="22" presetClass="entr" presetSubtype="8"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nodeType="afterGroup">
                            <p:stCondLst>
                              <p:cond delay="1000"/>
                            </p:stCondLst>
                            <p:childTnLst>
                              <p:par>
                                <p:cTn id="42" presetID="22" presetClass="entr" presetSubtype="8"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par>
                          <p:cTn id="45" fill="hold" nodeType="afterGroup">
                            <p:stCondLst>
                              <p:cond delay="1500"/>
                            </p:stCondLst>
                            <p:childTnLst>
                              <p:par>
                                <p:cTn id="46" presetID="22" presetClass="entr" presetSubtype="8"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949743" y="1371600"/>
            <a:ext cx="7261413"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465138" indent="-465138" algn="ctr" eaLnBrk="1" hangingPunct="1">
              <a:spcBef>
                <a:spcPct val="0"/>
              </a:spcBef>
              <a:spcAft>
                <a:spcPts val="0"/>
              </a:spcAft>
              <a:buFont typeface="Wingdings" pitchFamily="2" charset="2"/>
              <a:buNone/>
              <a:defRPr/>
            </a:pPr>
            <a:r>
              <a:rPr lang="en-US" sz="2800" dirty="0" smtClean="0"/>
              <a:t>CRS Mitigation Credits</a:t>
            </a:r>
          </a:p>
          <a:p>
            <a:pPr marL="465138" indent="-465138" algn="ctr" eaLnBrk="1" hangingPunct="1">
              <a:spcBef>
                <a:spcPct val="0"/>
              </a:spcBef>
              <a:spcAft>
                <a:spcPts val="0"/>
              </a:spcAft>
              <a:buFont typeface="Wingdings" pitchFamily="2" charset="2"/>
              <a:buNone/>
              <a:defRPr/>
            </a:pPr>
            <a:endParaRPr lang="en-US" sz="1800" dirty="0" smtClean="0"/>
          </a:p>
          <a:p>
            <a:pPr eaLnBrk="1" hangingPunct="1">
              <a:spcBef>
                <a:spcPct val="0"/>
              </a:spcBef>
              <a:spcAft>
                <a:spcPts val="300"/>
              </a:spcAft>
              <a:buFont typeface="Wingdings" pitchFamily="2" charset="2"/>
              <a:buChar char="ü"/>
              <a:defRPr/>
            </a:pPr>
            <a:r>
              <a:rPr lang="en-US" sz="2400" dirty="0" smtClean="0"/>
              <a:t>300 Series: Public </a:t>
            </a:r>
            <a:r>
              <a:rPr lang="en-US" sz="2400" dirty="0"/>
              <a:t>information activities </a:t>
            </a:r>
          </a:p>
          <a:p>
            <a:pPr eaLnBrk="1" hangingPunct="1">
              <a:spcBef>
                <a:spcPct val="0"/>
              </a:spcBef>
              <a:spcAft>
                <a:spcPts val="300"/>
              </a:spcAft>
              <a:buFont typeface="Wingdings" pitchFamily="2" charset="2"/>
              <a:buChar char="ü"/>
              <a:defRPr/>
            </a:pPr>
            <a:endParaRPr lang="en-US" sz="2400" dirty="0" smtClean="0"/>
          </a:p>
          <a:p>
            <a:pPr eaLnBrk="1" hangingPunct="1">
              <a:spcBef>
                <a:spcPct val="0"/>
              </a:spcBef>
              <a:spcAft>
                <a:spcPts val="300"/>
              </a:spcAft>
              <a:buFont typeface="Wingdings" pitchFamily="2" charset="2"/>
              <a:buChar char="ü"/>
              <a:defRPr/>
            </a:pPr>
            <a:endParaRPr lang="en-US" sz="2400" dirty="0" smtClean="0"/>
          </a:p>
          <a:p>
            <a:pPr eaLnBrk="1" hangingPunct="1">
              <a:spcBef>
                <a:spcPct val="0"/>
              </a:spcBef>
              <a:spcAft>
                <a:spcPts val="300"/>
              </a:spcAft>
              <a:buFont typeface="Wingdings" pitchFamily="2" charset="2"/>
              <a:buChar char="ü"/>
              <a:defRPr/>
            </a:pPr>
            <a:r>
              <a:rPr lang="en-US" sz="2400" dirty="0" smtClean="0"/>
              <a:t>400 Series: Mapping and regulations</a:t>
            </a:r>
          </a:p>
          <a:p>
            <a:pPr eaLnBrk="1" hangingPunct="1">
              <a:spcBef>
                <a:spcPct val="0"/>
              </a:spcBef>
              <a:spcAft>
                <a:spcPts val="300"/>
              </a:spcAft>
              <a:buFont typeface="Wingdings" pitchFamily="2" charset="2"/>
              <a:buChar char="ü"/>
              <a:defRPr/>
            </a:pPr>
            <a:endParaRPr lang="en-US" sz="2400" dirty="0" smtClean="0"/>
          </a:p>
          <a:p>
            <a:pPr eaLnBrk="1" hangingPunct="1">
              <a:spcBef>
                <a:spcPct val="0"/>
              </a:spcBef>
              <a:spcAft>
                <a:spcPts val="300"/>
              </a:spcAft>
              <a:buFont typeface="Wingdings" pitchFamily="2" charset="2"/>
              <a:buChar char="ü"/>
              <a:defRPr/>
            </a:pPr>
            <a:endParaRPr lang="en-US" sz="2400" dirty="0" smtClean="0"/>
          </a:p>
          <a:p>
            <a:pPr eaLnBrk="1" hangingPunct="1">
              <a:spcBef>
                <a:spcPct val="0"/>
              </a:spcBef>
              <a:spcAft>
                <a:spcPts val="300"/>
              </a:spcAft>
              <a:buFont typeface="Wingdings" pitchFamily="2" charset="2"/>
              <a:buChar char="ü"/>
              <a:defRPr/>
            </a:pPr>
            <a:r>
              <a:rPr lang="en-US" sz="2400" dirty="0" smtClean="0"/>
              <a:t>500 Series: Flood damage reduction</a:t>
            </a:r>
          </a:p>
          <a:p>
            <a:pPr eaLnBrk="1" hangingPunct="1">
              <a:spcBef>
                <a:spcPct val="0"/>
              </a:spcBef>
              <a:spcAft>
                <a:spcPts val="300"/>
              </a:spcAft>
              <a:buFont typeface="Wingdings" pitchFamily="2" charset="2"/>
              <a:buChar char="ü"/>
              <a:defRPr/>
            </a:pPr>
            <a:endParaRPr lang="en-US" sz="2400" dirty="0" smtClean="0"/>
          </a:p>
          <a:p>
            <a:pPr eaLnBrk="1" hangingPunct="1">
              <a:spcBef>
                <a:spcPct val="0"/>
              </a:spcBef>
              <a:spcAft>
                <a:spcPts val="300"/>
              </a:spcAft>
              <a:buFont typeface="Wingdings" pitchFamily="2" charset="2"/>
              <a:buChar char="ü"/>
              <a:defRPr/>
            </a:pPr>
            <a:endParaRPr lang="en-US" sz="2400" dirty="0" smtClean="0"/>
          </a:p>
          <a:p>
            <a:pPr eaLnBrk="1" hangingPunct="1">
              <a:spcBef>
                <a:spcPct val="0"/>
              </a:spcBef>
              <a:spcAft>
                <a:spcPts val="300"/>
              </a:spcAft>
              <a:buFont typeface="Wingdings" pitchFamily="2" charset="2"/>
              <a:buChar char="ü"/>
              <a:defRPr/>
            </a:pPr>
            <a:r>
              <a:rPr lang="en-US" sz="2400" dirty="0" smtClean="0"/>
              <a:t>600 Series: Warning and response</a:t>
            </a:r>
          </a:p>
        </p:txBody>
      </p:sp>
      <p:pic>
        <p:nvPicPr>
          <p:cNvPr id="9" name="Picture 18" descr="San Jose OPC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028" y="1524000"/>
            <a:ext cx="1025525" cy="1330325"/>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0" descr="100_6064"/>
          <p:cNvPicPr>
            <a:picLocks noChangeAspect="1" noChangeArrowheads="1"/>
          </p:cNvPicPr>
          <p:nvPr/>
        </p:nvPicPr>
        <p:blipFill>
          <a:blip r:embed="rId4">
            <a:extLst>
              <a:ext uri="{28A0092B-C50C-407E-A947-70E740481C1C}">
                <a14:useLocalDpi xmlns:a14="http://schemas.microsoft.com/office/drawing/2010/main" val="0"/>
              </a:ext>
            </a:extLst>
          </a:blip>
          <a:srcRect l="7986" t="13310" r="18967" b="19965"/>
          <a:stretch>
            <a:fillRect/>
          </a:stretch>
        </p:blipFill>
        <p:spPr bwMode="auto">
          <a:xfrm>
            <a:off x="6454216" y="2967506"/>
            <a:ext cx="1557337" cy="1066800"/>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9" descr="WILLIAMS PARK DEM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2628" y="4105276"/>
            <a:ext cx="1558925" cy="1065212"/>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0"/>
          <p:cNvPicPr>
            <a:picLocks noChangeAspect="1" noChangeArrowheads="1"/>
          </p:cNvPicPr>
          <p:nvPr/>
        </p:nvPicPr>
        <p:blipFill>
          <a:blip r:embed="rId6">
            <a:extLst>
              <a:ext uri="{28A0092B-C50C-407E-A947-70E740481C1C}">
                <a14:useLocalDpi xmlns:a14="http://schemas.microsoft.com/office/drawing/2010/main" val="0"/>
              </a:ext>
            </a:extLst>
          </a:blip>
          <a:srcRect t="15321" r="4025"/>
          <a:stretch>
            <a:fillRect/>
          </a:stretch>
        </p:blipFill>
        <p:spPr bwMode="auto">
          <a:xfrm>
            <a:off x="6451040" y="5253506"/>
            <a:ext cx="1560513" cy="1066800"/>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31792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wipe(left)">
                                      <p:cBhvr>
                                        <p:cTn id="16" dur="500"/>
                                        <p:tgtEl>
                                          <p:spTgt spid="5">
                                            <p:txEl>
                                              <p:pRg st="5" end="5"/>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Effect transition="in" filter="wipe(left)">
                                      <p:cBhvr>
                                        <p:cTn id="25" dur="500"/>
                                        <p:tgtEl>
                                          <p:spTgt spid="5">
                                            <p:txEl>
                                              <p:pRg st="8" end="8"/>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xEl>
                                              <p:pRg st="11" end="11"/>
                                            </p:txEl>
                                          </p:spTgt>
                                        </p:tgtEl>
                                        <p:attrNameLst>
                                          <p:attrName>style.visibility</p:attrName>
                                        </p:attrNameLst>
                                      </p:cBhvr>
                                      <p:to>
                                        <p:strVal val="visible"/>
                                      </p:to>
                                    </p:set>
                                    <p:animEffect transition="in" filter="wipe(left)">
                                      <p:cBhvr>
                                        <p:cTn id="34" dur="500"/>
                                        <p:tgtEl>
                                          <p:spTgt spid="5">
                                            <p:txEl>
                                              <p:pRg st="11" end="11"/>
                                            </p:txEl>
                                          </p:spTgt>
                                        </p:tgtEl>
                                      </p:cBhvr>
                                    </p:animEffec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4"/>
          <p:cNvSpPr txBox="1">
            <a:spLocks noChangeArrowheads="1"/>
          </p:cNvSpPr>
          <p:nvPr/>
        </p:nvSpPr>
        <p:spPr bwMode="auto">
          <a:xfrm>
            <a:off x="386862" y="1371600"/>
            <a:ext cx="8396653"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465138" indent="-465138" algn="ctr" eaLnBrk="1" hangingPunct="1">
              <a:spcBef>
                <a:spcPct val="0"/>
              </a:spcBef>
              <a:spcAft>
                <a:spcPts val="0"/>
              </a:spcAft>
              <a:buFont typeface="Wingdings" pitchFamily="2" charset="2"/>
              <a:buNone/>
              <a:defRPr/>
            </a:pPr>
            <a:r>
              <a:rPr lang="en-US" sz="2800" dirty="0" smtClean="0"/>
              <a:t>CRS Mitigation Credits</a:t>
            </a:r>
          </a:p>
          <a:p>
            <a:pPr marL="465138" indent="-465138" algn="ctr" eaLnBrk="1" hangingPunct="1">
              <a:spcBef>
                <a:spcPct val="0"/>
              </a:spcBef>
              <a:spcAft>
                <a:spcPts val="0"/>
              </a:spcAft>
              <a:buFont typeface="Wingdings" pitchFamily="2" charset="2"/>
              <a:buNone/>
              <a:defRPr/>
            </a:pPr>
            <a:endParaRPr lang="en-US" sz="1800" dirty="0" smtClean="0"/>
          </a:p>
          <a:p>
            <a:pPr marL="0" indent="0" eaLnBrk="1" hangingPunct="1">
              <a:spcBef>
                <a:spcPct val="0"/>
              </a:spcBef>
              <a:spcAft>
                <a:spcPts val="3400"/>
              </a:spcAft>
              <a:buNone/>
              <a:defRPr/>
            </a:pPr>
            <a:r>
              <a:rPr lang="en-US" sz="2400" dirty="0" smtClean="0"/>
              <a:t>300 Series: Public information activities </a:t>
            </a:r>
          </a:p>
          <a:p>
            <a:pPr eaLnBrk="1" hangingPunct="1">
              <a:spcBef>
                <a:spcPct val="0"/>
              </a:spcBef>
              <a:spcAft>
                <a:spcPts val="3400"/>
              </a:spcAft>
              <a:buFont typeface="Wingdings" panose="05000000000000000000" pitchFamily="2" charset="2"/>
              <a:buChar char="ü"/>
              <a:defRPr/>
            </a:pPr>
            <a:r>
              <a:rPr lang="en-US" sz="2400" dirty="0" smtClean="0"/>
              <a:t>330 Outreach Projects</a:t>
            </a:r>
          </a:p>
          <a:p>
            <a:pPr eaLnBrk="1" hangingPunct="1">
              <a:spcBef>
                <a:spcPct val="0"/>
              </a:spcBef>
              <a:spcAft>
                <a:spcPts val="3400"/>
              </a:spcAft>
              <a:buFont typeface="Wingdings" panose="05000000000000000000" pitchFamily="2" charset="2"/>
              <a:buChar char="ü"/>
              <a:defRPr/>
            </a:pPr>
            <a:r>
              <a:rPr lang="en-US" sz="2400" dirty="0" smtClean="0"/>
              <a:t>350 Flood Protection Information</a:t>
            </a:r>
          </a:p>
          <a:p>
            <a:pPr eaLnBrk="1" hangingPunct="1">
              <a:spcBef>
                <a:spcPct val="0"/>
              </a:spcBef>
              <a:spcAft>
                <a:spcPts val="3400"/>
              </a:spcAft>
              <a:buFont typeface="Wingdings" panose="05000000000000000000" pitchFamily="2" charset="2"/>
              <a:buChar char="ü"/>
              <a:defRPr/>
            </a:pPr>
            <a:r>
              <a:rPr lang="en-US" sz="2400" dirty="0" smtClean="0"/>
              <a:t>360 Flood Protection Assistance</a:t>
            </a:r>
          </a:p>
          <a:p>
            <a:pPr eaLnBrk="1" hangingPunct="1">
              <a:spcBef>
                <a:spcPct val="0"/>
              </a:spcBef>
              <a:spcAft>
                <a:spcPts val="3400"/>
              </a:spcAft>
              <a:buFont typeface="Wingdings" panose="05000000000000000000" pitchFamily="2" charset="2"/>
              <a:buChar char="ü"/>
              <a:defRPr/>
            </a:pPr>
            <a:r>
              <a:rPr lang="en-US" sz="2400" dirty="0" smtClean="0"/>
              <a:t>370 Flood Insurance Promotion</a:t>
            </a:r>
            <a:endParaRPr lang="en-US" sz="2400" dirty="0"/>
          </a:p>
        </p:txBody>
      </p:sp>
      <p:pic>
        <p:nvPicPr>
          <p:cNvPr id="8" name="Picture 7" descr="Insuranc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9024" y="2027929"/>
            <a:ext cx="813852" cy="17291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OPA Record 2"/>
          <p:cNvPicPr>
            <a:picLocks noChangeAspect="1" noChangeArrowheads="1"/>
          </p:cNvPicPr>
          <p:nvPr/>
        </p:nvPicPr>
        <p:blipFill>
          <a:blip r:embed="rId5" cstate="print">
            <a:extLst>
              <a:ext uri="{28A0092B-C50C-407E-A947-70E740481C1C}">
                <a14:useLocalDpi xmlns:a14="http://schemas.microsoft.com/office/drawing/2010/main" val="0"/>
              </a:ext>
            </a:extLst>
          </a:blip>
          <a:srcRect l="18323" t="5475" r="2818" b="5475"/>
          <a:stretch>
            <a:fillRect/>
          </a:stretch>
        </p:blipFill>
        <p:spPr bwMode="auto">
          <a:xfrm>
            <a:off x="6954717" y="1499732"/>
            <a:ext cx="1767254" cy="154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ttps://encrypted-tbn2.gstatic.com/images?q=tbn:ANd9GcQmN4Hz1m2z4hoqhQtyywvPl7GkxDHUNt9OJDZZvBN7_uNmBZF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0549" y="2751504"/>
            <a:ext cx="1008512" cy="81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NAI How Tos\Education\Education Case Studies\High water marks\_MNP9118a.jpg"/>
          <p:cNvPicPr/>
          <p:nvPr/>
        </p:nvPicPr>
        <p:blipFill rotWithShape="1">
          <a:blip r:embed="rId7" cstate="print">
            <a:extLst>
              <a:ext uri="{28A0092B-C50C-407E-A947-70E740481C1C}">
                <a14:useLocalDpi xmlns:a14="http://schemas.microsoft.com/office/drawing/2010/main" val="0"/>
              </a:ext>
            </a:extLst>
          </a:blip>
          <a:srcRect l="1901" b="12445"/>
          <a:stretch/>
        </p:blipFill>
        <p:spPr bwMode="auto">
          <a:xfrm>
            <a:off x="7857391" y="2698762"/>
            <a:ext cx="952500" cy="1280160"/>
          </a:xfrm>
          <a:prstGeom prst="rect">
            <a:avLst/>
          </a:prstGeom>
          <a:noFill/>
          <a:ln>
            <a:noFill/>
          </a:ln>
          <a:extLst>
            <a:ext uri="{53640926-AAD7-44D8-BBD7-CCE9431645EC}">
              <a14:shadowObscured xmlns:a14="http://schemas.microsoft.com/office/drawing/2010/main"/>
            </a:ext>
          </a:extLst>
        </p:spPr>
      </p:pic>
      <p:pic>
        <p:nvPicPr>
          <p:cNvPr id="5122"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929" t="11895" r="66009" b="15425"/>
          <a:stretch/>
        </p:blipFill>
        <p:spPr bwMode="auto">
          <a:xfrm>
            <a:off x="5416284" y="3513569"/>
            <a:ext cx="3507908" cy="282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3927599344"/>
              </p:ext>
            </p:extLst>
          </p:nvPr>
        </p:nvGraphicFramePr>
        <p:xfrm>
          <a:off x="7170238" y="4158769"/>
          <a:ext cx="1739658" cy="1397977"/>
        </p:xfrm>
        <a:graphic>
          <a:graphicData uri="http://schemas.openxmlformats.org/presentationml/2006/ole">
            <mc:AlternateContent xmlns:mc="http://schemas.openxmlformats.org/markup-compatibility/2006">
              <mc:Choice xmlns:v="urn:schemas-microsoft-com:vml" Requires="v">
                <p:oleObj spid="_x0000_s5127" name="Clip" r:id="rId9" imgW="12190476" imgH="9752381" progId="MS_ClipArt_Gallery.2">
                  <p:embed/>
                </p:oleObj>
              </mc:Choice>
              <mc:Fallback>
                <p:oleObj name="Clip" r:id="rId9" imgW="12190476" imgH="9752381" progId="MS_ClipArt_Gallery.2">
                  <p:embed/>
                  <p:pic>
                    <p:nvPicPr>
                      <p:cNvPr id="0" name="Object 3"/>
                      <p:cNvPicPr>
                        <a:picLocks noChangeAspect="1" noChangeArrowheads="1"/>
                      </p:cNvPicPr>
                      <p:nvPr/>
                    </p:nvPicPr>
                    <p:blipFill>
                      <a:blip r:embed="rId10">
                        <a:lum bright="-20000"/>
                        <a:extLst>
                          <a:ext uri="{28A0092B-C50C-407E-A947-70E740481C1C}">
                            <a14:useLocalDpi xmlns:a14="http://schemas.microsoft.com/office/drawing/2010/main" val="0"/>
                          </a:ext>
                        </a:extLst>
                      </a:blip>
                      <a:srcRect/>
                      <a:stretch>
                        <a:fillRect/>
                      </a:stretch>
                    </p:blipFill>
                    <p:spPr bwMode="auto">
                      <a:xfrm>
                        <a:off x="7170238" y="4158769"/>
                        <a:ext cx="1739658" cy="1397977"/>
                      </a:xfrm>
                      <a:prstGeom prst="rect">
                        <a:avLst/>
                      </a:prstGeom>
                      <a:noFill/>
                      <a:ln>
                        <a:noFill/>
                      </a:ln>
                    </p:spPr>
                  </p:pic>
                </p:oleObj>
              </mc:Fallback>
            </mc:AlternateContent>
          </a:graphicData>
        </a:graphic>
      </p:graphicFrame>
      <p:pic>
        <p:nvPicPr>
          <p:cNvPr id="14" name="Picture 12"/>
          <p:cNvPicPr>
            <a:picLocks noChangeAspect="1"/>
          </p:cNvPicPr>
          <p:nvPr/>
        </p:nvPicPr>
        <p:blipFill>
          <a:blip r:embed="rId11" cstate="print">
            <a:extLst>
              <a:ext uri="{28A0092B-C50C-407E-A947-70E740481C1C}">
                <a14:useLocalDpi xmlns:a14="http://schemas.microsoft.com/office/drawing/2010/main" val="0"/>
              </a:ext>
            </a:extLst>
          </a:blip>
          <a:srcRect l="-294" t="27245" r="153" b="47556"/>
          <a:stretch>
            <a:fillRect/>
          </a:stretch>
        </p:blipFill>
        <p:spPr bwMode="auto">
          <a:xfrm>
            <a:off x="5128357" y="5399956"/>
            <a:ext cx="3039698" cy="126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869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left)">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wipe(left)">
                                      <p:cBhvr>
                                        <p:cTn id="12" dur="500"/>
                                        <p:tgtEl>
                                          <p:spTgt spid="7">
                                            <p:txEl>
                                              <p:pRg st="3" end="3"/>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left)">
                                      <p:cBhvr>
                                        <p:cTn id="36" dur="500"/>
                                        <p:tgtEl>
                                          <p:spTgt spid="7">
                                            <p:txEl>
                                              <p:pRg st="4" end="4"/>
                                            </p:txEl>
                                          </p:spTgt>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5122"/>
                                        </p:tgtEl>
                                        <p:attrNameLst>
                                          <p:attrName>style.visibility</p:attrName>
                                        </p:attrNameLst>
                                      </p:cBhvr>
                                      <p:to>
                                        <p:strVal val="visible"/>
                                      </p:to>
                                    </p:set>
                                    <p:animEffect transition="in" filter="wipe(left)">
                                      <p:cBhvr>
                                        <p:cTn id="40" dur="500"/>
                                        <p:tgtEl>
                                          <p:spTgt spid="51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wipe(left)">
                                      <p:cBhvr>
                                        <p:cTn id="45" dur="500"/>
                                        <p:tgtEl>
                                          <p:spTgt spid="7">
                                            <p:txEl>
                                              <p:pRg st="5" end="5"/>
                                            </p:txEl>
                                          </p:spTgt>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7">
                                            <p:txEl>
                                              <p:pRg st="6" end="6"/>
                                            </p:txEl>
                                          </p:spTgt>
                                        </p:tgtEl>
                                        <p:attrNameLst>
                                          <p:attrName>style.visibility</p:attrName>
                                        </p:attrNameLst>
                                      </p:cBhvr>
                                      <p:to>
                                        <p:strVal val="visible"/>
                                      </p:to>
                                    </p:set>
                                    <p:animEffect transition="in" filter="wipe(left)">
                                      <p:cBhvr>
                                        <p:cTn id="54" dur="500"/>
                                        <p:tgtEl>
                                          <p:spTgt spid="7">
                                            <p:txEl>
                                              <p:pRg st="6" end="6"/>
                                            </p:txEl>
                                          </p:spTgt>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386862" y="1371600"/>
            <a:ext cx="8396653" cy="441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465138" indent="-465138" algn="ctr" eaLnBrk="1" hangingPunct="1">
              <a:spcBef>
                <a:spcPct val="0"/>
              </a:spcBef>
              <a:spcAft>
                <a:spcPts val="0"/>
              </a:spcAft>
              <a:buFont typeface="Wingdings" pitchFamily="2" charset="2"/>
              <a:buNone/>
              <a:defRPr/>
            </a:pPr>
            <a:r>
              <a:rPr lang="en-US" sz="2800" dirty="0" smtClean="0"/>
              <a:t>CRS Mitigation Credits</a:t>
            </a:r>
          </a:p>
          <a:p>
            <a:pPr marL="465138" indent="-465138" algn="ctr" eaLnBrk="1" hangingPunct="1">
              <a:spcBef>
                <a:spcPct val="0"/>
              </a:spcBef>
              <a:spcAft>
                <a:spcPts val="0"/>
              </a:spcAft>
              <a:buFont typeface="Wingdings" pitchFamily="2" charset="2"/>
              <a:buNone/>
              <a:defRPr/>
            </a:pPr>
            <a:endParaRPr lang="en-US" sz="1800" dirty="0" smtClean="0"/>
          </a:p>
          <a:p>
            <a:pPr marL="0" indent="0" eaLnBrk="1" hangingPunct="1">
              <a:spcBef>
                <a:spcPct val="0"/>
              </a:spcBef>
              <a:spcAft>
                <a:spcPts val="3400"/>
              </a:spcAft>
              <a:buNone/>
              <a:defRPr/>
            </a:pPr>
            <a:r>
              <a:rPr lang="en-US" sz="2400" dirty="0" smtClean="0"/>
              <a:t>400 Series: Mapping and regulations</a:t>
            </a:r>
          </a:p>
          <a:p>
            <a:pPr eaLnBrk="1" hangingPunct="1">
              <a:spcBef>
                <a:spcPct val="0"/>
              </a:spcBef>
              <a:spcAft>
                <a:spcPts val="3400"/>
              </a:spcAft>
              <a:buFont typeface="Wingdings" panose="05000000000000000000" pitchFamily="2" charset="2"/>
              <a:buChar char="ü"/>
              <a:defRPr/>
            </a:pPr>
            <a:r>
              <a:rPr lang="en-US" sz="2400" dirty="0" smtClean="0"/>
              <a:t>410 Floodplain Mapping</a:t>
            </a:r>
          </a:p>
          <a:p>
            <a:pPr eaLnBrk="1" hangingPunct="1">
              <a:spcBef>
                <a:spcPct val="0"/>
              </a:spcBef>
              <a:spcAft>
                <a:spcPts val="3400"/>
              </a:spcAft>
              <a:buFont typeface="Wingdings" panose="05000000000000000000" pitchFamily="2" charset="2"/>
              <a:buChar char="ü"/>
              <a:defRPr/>
            </a:pPr>
            <a:r>
              <a:rPr lang="en-US" sz="2400" dirty="0" smtClean="0"/>
              <a:t>420 Open Space Preservation</a:t>
            </a:r>
          </a:p>
          <a:p>
            <a:pPr eaLnBrk="1" hangingPunct="1">
              <a:spcBef>
                <a:spcPct val="0"/>
              </a:spcBef>
              <a:spcAft>
                <a:spcPts val="3400"/>
              </a:spcAft>
              <a:buFont typeface="Wingdings" panose="05000000000000000000" pitchFamily="2" charset="2"/>
              <a:buChar char="ü"/>
              <a:defRPr/>
            </a:pPr>
            <a:r>
              <a:rPr lang="en-US" sz="2400" dirty="0" smtClean="0"/>
              <a:t>430 Higher Regulatory Standards</a:t>
            </a:r>
          </a:p>
          <a:p>
            <a:pPr eaLnBrk="1" hangingPunct="1">
              <a:spcBef>
                <a:spcPct val="0"/>
              </a:spcBef>
              <a:spcAft>
                <a:spcPts val="3400"/>
              </a:spcAft>
              <a:buFont typeface="Wingdings" panose="05000000000000000000" pitchFamily="2" charset="2"/>
              <a:buChar char="ü"/>
              <a:defRPr/>
            </a:pPr>
            <a:r>
              <a:rPr lang="en-US" sz="2400" dirty="0" smtClean="0"/>
              <a:t>450 Stormwater Management</a:t>
            </a:r>
            <a:endParaRPr lang="en-US" sz="2400" dirty="0"/>
          </a:p>
        </p:txBody>
      </p:sp>
      <p:pic>
        <p:nvPicPr>
          <p:cNvPr id="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9071" y="1371600"/>
            <a:ext cx="2014444" cy="1854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descr="Aroma Park PARK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14" t="29195" r="14556" b="27344"/>
          <a:stretch/>
        </p:blipFill>
        <p:spPr bwMode="auto">
          <a:xfrm>
            <a:off x="5014849" y="2725622"/>
            <a:ext cx="3883592" cy="165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Local requirement"/>
          <p:cNvPicPr>
            <a:picLocks noChangeAspect="1" noChangeArrowheads="1"/>
          </p:cNvPicPr>
          <p:nvPr/>
        </p:nvPicPr>
        <p:blipFill>
          <a:blip r:embed="rId5" cstate="print">
            <a:extLst>
              <a:ext uri="{28A0092B-C50C-407E-A947-70E740481C1C}">
                <a14:useLocalDpi xmlns:a14="http://schemas.microsoft.com/office/drawing/2010/main" val="0"/>
              </a:ext>
            </a:extLst>
          </a:blip>
          <a:srcRect t="13779"/>
          <a:stretch>
            <a:fillRect/>
          </a:stretch>
        </p:blipFill>
        <p:spPr bwMode="auto">
          <a:xfrm>
            <a:off x="5524357" y="3950465"/>
            <a:ext cx="3259158" cy="13729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a:srcRect l="-352" t="13261" r="17828" b="18086"/>
          <a:stretch/>
        </p:blipFill>
        <p:spPr>
          <a:xfrm>
            <a:off x="6951784" y="4645142"/>
            <a:ext cx="1981200" cy="1236663"/>
          </a:xfrm>
          <a:prstGeom prst="rect">
            <a:avLst/>
          </a:prstGeom>
          <a:ln>
            <a:noFill/>
          </a:ln>
          <a:effectLst/>
        </p:spPr>
      </p:pic>
      <p:pic>
        <p:nvPicPr>
          <p:cNvPr id="10" name="Picture 8" descr="red dirt black fence 2"/>
          <p:cNvPicPr>
            <a:picLocks noChangeAspect="1" noChangeArrowheads="1"/>
          </p:cNvPicPr>
          <p:nvPr/>
        </p:nvPicPr>
        <p:blipFill>
          <a:blip r:embed="rId7" cstate="print">
            <a:lum bright="10000"/>
            <a:extLst>
              <a:ext uri="{28A0092B-C50C-407E-A947-70E740481C1C}">
                <a14:useLocalDpi xmlns:a14="http://schemas.microsoft.com/office/drawing/2010/main" val="0"/>
              </a:ext>
            </a:extLst>
          </a:blip>
          <a:srcRect t="17999"/>
          <a:stretch>
            <a:fillRect/>
          </a:stretch>
        </p:blipFill>
        <p:spPr bwMode="auto">
          <a:xfrm>
            <a:off x="4992924" y="5341286"/>
            <a:ext cx="2187452" cy="134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6352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wipe(left)">
                                      <p:cBhvr>
                                        <p:cTn id="7" dur="500"/>
                                        <p:tgtEl>
                                          <p:spTgt spid="4">
                                            <p:txEl>
                                              <p:pRg st="3" end="3"/>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wipe(left)">
                                      <p:cBhvr>
                                        <p:cTn id="16" dur="500"/>
                                        <p:tgtEl>
                                          <p:spTgt spid="4">
                                            <p:txEl>
                                              <p:pRg st="4" end="4"/>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wipe(left)">
                                      <p:cBhvr>
                                        <p:cTn id="25" dur="500"/>
                                        <p:tgtEl>
                                          <p:spTgt spid="4">
                                            <p:txEl>
                                              <p:pRg st="5" end="5"/>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wipe(left)">
                                      <p:cBhvr>
                                        <p:cTn id="39" dur="500"/>
                                        <p:tgtEl>
                                          <p:spTgt spid="4">
                                            <p:txEl>
                                              <p:pRg st="6" end="6"/>
                                            </p:txEl>
                                          </p:spTgt>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386862" y="1371600"/>
            <a:ext cx="8396653" cy="441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465138" indent="-465138" algn="ctr" eaLnBrk="1" hangingPunct="1">
              <a:spcBef>
                <a:spcPct val="0"/>
              </a:spcBef>
              <a:spcAft>
                <a:spcPts val="0"/>
              </a:spcAft>
              <a:buFont typeface="Wingdings" pitchFamily="2" charset="2"/>
              <a:buNone/>
              <a:defRPr/>
            </a:pPr>
            <a:r>
              <a:rPr lang="en-US" sz="2800" dirty="0" smtClean="0"/>
              <a:t>CRS Mitigation Credits</a:t>
            </a:r>
          </a:p>
          <a:p>
            <a:pPr marL="465138" indent="-465138" algn="ctr" eaLnBrk="1" hangingPunct="1">
              <a:spcBef>
                <a:spcPct val="0"/>
              </a:spcBef>
              <a:spcAft>
                <a:spcPts val="0"/>
              </a:spcAft>
              <a:buFont typeface="Wingdings" pitchFamily="2" charset="2"/>
              <a:buNone/>
              <a:defRPr/>
            </a:pPr>
            <a:endParaRPr lang="en-US" sz="1800" dirty="0" smtClean="0"/>
          </a:p>
          <a:p>
            <a:pPr marL="0" indent="0" eaLnBrk="1" hangingPunct="1">
              <a:spcBef>
                <a:spcPct val="0"/>
              </a:spcBef>
              <a:spcAft>
                <a:spcPts val="3400"/>
              </a:spcAft>
              <a:buNone/>
              <a:defRPr/>
            </a:pPr>
            <a:r>
              <a:rPr lang="en-US" sz="2400" dirty="0" smtClean="0"/>
              <a:t>500 Series: Flood damage reduction</a:t>
            </a:r>
          </a:p>
          <a:p>
            <a:pPr eaLnBrk="1" hangingPunct="1">
              <a:spcBef>
                <a:spcPct val="0"/>
              </a:spcBef>
              <a:spcAft>
                <a:spcPts val="3400"/>
              </a:spcAft>
              <a:buFont typeface="Wingdings" panose="05000000000000000000" pitchFamily="2" charset="2"/>
              <a:buChar char="ü"/>
              <a:defRPr/>
            </a:pPr>
            <a:r>
              <a:rPr lang="en-US" sz="2400" dirty="0" smtClean="0"/>
              <a:t>510 Flood Management Planning</a:t>
            </a:r>
          </a:p>
          <a:p>
            <a:pPr eaLnBrk="1" hangingPunct="1">
              <a:spcBef>
                <a:spcPct val="0"/>
              </a:spcBef>
              <a:spcAft>
                <a:spcPts val="3400"/>
              </a:spcAft>
              <a:buFont typeface="Wingdings" panose="05000000000000000000" pitchFamily="2" charset="2"/>
              <a:buChar char="ü"/>
              <a:defRPr/>
            </a:pPr>
            <a:r>
              <a:rPr lang="en-US" sz="2400" dirty="0" smtClean="0"/>
              <a:t>520 Acquisition and Relocation</a:t>
            </a:r>
          </a:p>
          <a:p>
            <a:pPr eaLnBrk="1" hangingPunct="1">
              <a:spcBef>
                <a:spcPct val="0"/>
              </a:spcBef>
              <a:spcAft>
                <a:spcPts val="3400"/>
              </a:spcAft>
              <a:buFont typeface="Wingdings" panose="05000000000000000000" pitchFamily="2" charset="2"/>
              <a:buChar char="ü"/>
              <a:defRPr/>
            </a:pPr>
            <a:r>
              <a:rPr lang="en-US" sz="2400" dirty="0" smtClean="0"/>
              <a:t>530 Flood Protection</a:t>
            </a:r>
          </a:p>
          <a:p>
            <a:pPr eaLnBrk="1" hangingPunct="1">
              <a:spcBef>
                <a:spcPct val="0"/>
              </a:spcBef>
              <a:spcAft>
                <a:spcPts val="3400"/>
              </a:spcAft>
              <a:buFont typeface="Wingdings" panose="05000000000000000000" pitchFamily="2" charset="2"/>
              <a:buChar char="ü"/>
              <a:defRPr/>
            </a:pPr>
            <a:r>
              <a:rPr lang="en-US" sz="2400" dirty="0" smtClean="0"/>
              <a:t>540 Drainage System Maintenance</a:t>
            </a:r>
            <a:endParaRPr lang="en-US" sz="2400" dirty="0"/>
          </a:p>
        </p:txBody>
      </p:sp>
      <p:pic>
        <p:nvPicPr>
          <p:cNvPr id="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8722" y="1448706"/>
            <a:ext cx="1626577" cy="2137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0164" y="2013437"/>
            <a:ext cx="1652006" cy="213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9" descr="WILLIAMS PARK DEMO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9925" y="3154613"/>
            <a:ext cx="2142392" cy="146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Photos\Elevation\TateHouseDuring.jpg"/>
          <p:cNvPicPr>
            <a:picLocks noChangeAspect="1" noChangeArrowheads="1"/>
          </p:cNvPicPr>
          <p:nvPr/>
        </p:nvPicPr>
        <p:blipFill>
          <a:blip r:embed="rId6" cstate="print">
            <a:extLst>
              <a:ext uri="{28A0092B-C50C-407E-A947-70E740481C1C}">
                <a14:useLocalDpi xmlns:a14="http://schemas.microsoft.com/office/drawing/2010/main" val="0"/>
              </a:ext>
            </a:extLst>
          </a:blip>
          <a:srcRect t="18028" b="34785"/>
          <a:stretch>
            <a:fillRect/>
          </a:stretch>
        </p:blipFill>
        <p:spPr bwMode="auto">
          <a:xfrm>
            <a:off x="3955995" y="4080885"/>
            <a:ext cx="3464169" cy="1225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Jeff Parish ditch inspector 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058" t="7373" r="12410" b="5990"/>
          <a:stretch/>
        </p:blipFill>
        <p:spPr bwMode="auto">
          <a:xfrm>
            <a:off x="6769167" y="4994031"/>
            <a:ext cx="2234149" cy="174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Maintenance crew"/>
          <p:cNvPicPr>
            <a:picLocks noChangeAspect="1" noChangeArrowheads="1"/>
          </p:cNvPicPr>
          <p:nvPr/>
        </p:nvPicPr>
        <p:blipFill rotWithShape="1">
          <a:blip r:embed="rId8">
            <a:lum bright="-20000"/>
            <a:extLst>
              <a:ext uri="{28A0092B-C50C-407E-A947-70E740481C1C}">
                <a14:useLocalDpi xmlns:a14="http://schemas.microsoft.com/office/drawing/2010/main" val="0"/>
              </a:ext>
            </a:extLst>
          </a:blip>
          <a:srcRect l="43161" b="31316"/>
          <a:stretch/>
        </p:blipFill>
        <p:spPr bwMode="auto">
          <a:xfrm>
            <a:off x="5591084" y="4994031"/>
            <a:ext cx="2153401" cy="174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6352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left)">
                                      <p:cBhvr>
                                        <p:cTn id="16" dur="500"/>
                                        <p:tgtEl>
                                          <p:spTgt spid="61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left)">
                                      <p:cBhvr>
                                        <p:cTn id="39" dur="500"/>
                                        <p:tgtEl>
                                          <p:spTgt spid="3">
                                            <p:txEl>
                                              <p:pRg st="6" end="6"/>
                                            </p:txEl>
                                          </p:spTgt>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9" descr="MILTON3"/>
          <p:cNvPicPr>
            <a:picLocks noChangeAspect="1" noChangeArrowheads="1"/>
          </p:cNvPicPr>
          <p:nvPr/>
        </p:nvPicPr>
        <p:blipFill>
          <a:blip r:embed="rId3">
            <a:extLst>
              <a:ext uri="{28A0092B-C50C-407E-A947-70E740481C1C}">
                <a14:useLocalDpi xmlns:a14="http://schemas.microsoft.com/office/drawing/2010/main" val="0"/>
              </a:ext>
            </a:extLst>
          </a:blip>
          <a:srcRect t="2986"/>
          <a:stretch>
            <a:fillRect/>
          </a:stretch>
        </p:blipFill>
        <p:spPr bwMode="auto">
          <a:xfrm>
            <a:off x="5637595" y="3191611"/>
            <a:ext cx="3232251" cy="26081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4"/>
          <p:cNvSpPr txBox="1">
            <a:spLocks noChangeArrowheads="1"/>
          </p:cNvSpPr>
          <p:nvPr/>
        </p:nvSpPr>
        <p:spPr bwMode="auto">
          <a:xfrm>
            <a:off x="386861" y="1366782"/>
            <a:ext cx="8396653" cy="441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465138" indent="-465138" algn="ctr" eaLnBrk="1" hangingPunct="1">
              <a:spcBef>
                <a:spcPct val="0"/>
              </a:spcBef>
              <a:spcAft>
                <a:spcPts val="0"/>
              </a:spcAft>
              <a:buFont typeface="Wingdings" pitchFamily="2" charset="2"/>
              <a:buNone/>
              <a:defRPr/>
            </a:pPr>
            <a:r>
              <a:rPr lang="en-US" sz="2800" dirty="0" smtClean="0"/>
              <a:t>CRS Mitigation Credits</a:t>
            </a:r>
          </a:p>
          <a:p>
            <a:pPr marL="465138" indent="-465138" algn="ctr" eaLnBrk="1" hangingPunct="1">
              <a:spcBef>
                <a:spcPct val="0"/>
              </a:spcBef>
              <a:spcAft>
                <a:spcPts val="0"/>
              </a:spcAft>
              <a:buFont typeface="Wingdings" pitchFamily="2" charset="2"/>
              <a:buNone/>
              <a:defRPr/>
            </a:pPr>
            <a:endParaRPr lang="en-US" sz="1800" dirty="0" smtClean="0"/>
          </a:p>
          <a:p>
            <a:pPr marL="0" indent="0" eaLnBrk="1" hangingPunct="1">
              <a:spcBef>
                <a:spcPct val="0"/>
              </a:spcBef>
              <a:spcAft>
                <a:spcPts val="3400"/>
              </a:spcAft>
              <a:buNone/>
              <a:defRPr/>
            </a:pPr>
            <a:r>
              <a:rPr lang="en-US" sz="2400" dirty="0" smtClean="0"/>
              <a:t>600 Series: Warning and response</a:t>
            </a:r>
          </a:p>
          <a:p>
            <a:pPr eaLnBrk="1" hangingPunct="1">
              <a:spcBef>
                <a:spcPct val="0"/>
              </a:spcBef>
              <a:spcAft>
                <a:spcPts val="3400"/>
              </a:spcAft>
              <a:buFont typeface="Wingdings" panose="05000000000000000000" pitchFamily="2" charset="2"/>
              <a:buChar char="ü"/>
              <a:defRPr/>
            </a:pPr>
            <a:r>
              <a:rPr lang="en-US" sz="2400" dirty="0" smtClean="0"/>
              <a:t>610 Flood Warning and Response</a:t>
            </a:r>
          </a:p>
          <a:p>
            <a:pPr eaLnBrk="1" hangingPunct="1">
              <a:spcBef>
                <a:spcPct val="0"/>
              </a:spcBef>
              <a:spcAft>
                <a:spcPts val="3400"/>
              </a:spcAft>
              <a:buFont typeface="Wingdings" panose="05000000000000000000" pitchFamily="2" charset="2"/>
              <a:buChar char="ü"/>
              <a:defRPr/>
            </a:pPr>
            <a:r>
              <a:rPr lang="en-US" sz="2400" dirty="0" smtClean="0"/>
              <a:t>620 Levees</a:t>
            </a:r>
          </a:p>
          <a:p>
            <a:pPr eaLnBrk="1" hangingPunct="1">
              <a:spcBef>
                <a:spcPct val="0"/>
              </a:spcBef>
              <a:spcAft>
                <a:spcPts val="3400"/>
              </a:spcAft>
              <a:buFont typeface="Wingdings" panose="05000000000000000000" pitchFamily="2" charset="2"/>
              <a:buChar char="ü"/>
              <a:defRPr/>
            </a:pPr>
            <a:r>
              <a:rPr lang="en-US" sz="2400" dirty="0" smtClean="0"/>
              <a:t>630 Dams</a:t>
            </a:r>
            <a:endParaRPr lang="en-US" sz="2400" dirty="0"/>
          </a:p>
        </p:txBody>
      </p:sp>
      <p:pic>
        <p:nvPicPr>
          <p:cNvPr id="4"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l="5415" t="13812" r="5869" b="3519"/>
          <a:stretch>
            <a:fillRect/>
          </a:stretch>
        </p:blipFill>
        <p:spPr bwMode="auto">
          <a:xfrm>
            <a:off x="5479049" y="1794971"/>
            <a:ext cx="1339898" cy="166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58" t="11076" r="17828" b="15819"/>
          <a:stretch/>
        </p:blipFill>
        <p:spPr bwMode="auto">
          <a:xfrm>
            <a:off x="6876434" y="4812861"/>
            <a:ext cx="1993412" cy="1336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_4_97_image97flood_9483-6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978"/>
          <a:stretch/>
        </p:blipFill>
        <p:spPr bwMode="auto">
          <a:xfrm>
            <a:off x="2769271" y="3376246"/>
            <a:ext cx="3157049" cy="17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Teton Dam failure 15"/>
          <p:cNvPicPr>
            <a:picLocks noChangeAspect="1" noChangeArrowheads="1"/>
          </p:cNvPicPr>
          <p:nvPr/>
        </p:nvPicPr>
        <p:blipFill>
          <a:blip r:embed="rId7">
            <a:extLst>
              <a:ext uri="{28A0092B-C50C-407E-A947-70E740481C1C}">
                <a14:useLocalDpi xmlns:a14="http://schemas.microsoft.com/office/drawing/2010/main" val="0"/>
              </a:ext>
            </a:extLst>
          </a:blip>
          <a:srcRect b="5142"/>
          <a:stretch>
            <a:fillRect/>
          </a:stretch>
        </p:blipFill>
        <p:spPr bwMode="auto">
          <a:xfrm>
            <a:off x="3601203" y="4580793"/>
            <a:ext cx="2547795" cy="174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roadclos2"/>
          <p:cNvPicPr>
            <a:picLocks noChangeAspect="1" noChangeArrowheads="1"/>
          </p:cNvPicPr>
          <p:nvPr/>
        </p:nvPicPr>
        <p:blipFill>
          <a:blip r:embed="rId8" cstate="print">
            <a:extLst>
              <a:ext uri="{28A0092B-C50C-407E-A947-70E740481C1C}">
                <a14:useLocalDpi xmlns:a14="http://schemas.microsoft.com/office/drawing/2010/main" val="0"/>
              </a:ext>
            </a:extLst>
          </a:blip>
          <a:srcRect t="2586"/>
          <a:stretch>
            <a:fillRect/>
          </a:stretch>
        </p:blipFill>
        <p:spPr bwMode="auto">
          <a:xfrm>
            <a:off x="6655777" y="1504780"/>
            <a:ext cx="2373922" cy="184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6352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wipe(left)">
                                      <p:cBhvr>
                                        <p:cTn id="41" dur="500"/>
                                        <p:tgtEl>
                                          <p:spTgt spid="3">
                                            <p:txEl>
                                              <p:pRg st="5" end="5"/>
                                            </p:txEl>
                                          </p:spTgt>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23" name="Rectangle 7"/>
          <p:cNvSpPr>
            <a:spLocks noChangeArrowheads="1"/>
          </p:cNvSpPr>
          <p:nvPr/>
        </p:nvSpPr>
        <p:spPr bwMode="auto">
          <a:xfrm>
            <a:off x="457200" y="1524000"/>
            <a:ext cx="8301038"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01638" indent="-401638" algn="ctr" eaLnBrk="0" hangingPunct="0">
              <a:spcAft>
                <a:spcPts val="1200"/>
              </a:spcAft>
              <a:defRPr/>
            </a:pPr>
            <a:r>
              <a:rPr lang="en-US" sz="2800" dirty="0">
                <a:latin typeface="+mj-lt"/>
                <a:cs typeface="+mn-cs"/>
              </a:rPr>
              <a:t>CRS Basics</a:t>
            </a:r>
          </a:p>
          <a:p>
            <a:pPr marL="339725" indent="-339725" eaLnBrk="0" hangingPunct="0">
              <a:spcAft>
                <a:spcPts val="600"/>
              </a:spcAft>
              <a:buFont typeface="Wingdings" pitchFamily="2" charset="2"/>
              <a:buChar char="ü"/>
              <a:defRPr/>
            </a:pPr>
            <a:r>
              <a:rPr lang="en-US" sz="2400" dirty="0"/>
              <a:t>FEMA program</a:t>
            </a:r>
          </a:p>
          <a:p>
            <a:pPr marL="339725" indent="-339725" eaLnBrk="0" hangingPunct="0">
              <a:spcAft>
                <a:spcPts val="600"/>
              </a:spcAft>
              <a:buFont typeface="Wingdings" pitchFamily="2" charset="2"/>
              <a:buChar char="ü"/>
              <a:defRPr/>
            </a:pPr>
            <a:r>
              <a:rPr lang="en-US" sz="2400" dirty="0"/>
              <a:t>NFIP program</a:t>
            </a:r>
          </a:p>
          <a:p>
            <a:pPr marL="339725" indent="-339725" eaLnBrk="0" hangingPunct="0">
              <a:spcAft>
                <a:spcPts val="600"/>
              </a:spcAft>
              <a:buFont typeface="Wingdings" pitchFamily="2" charset="2"/>
              <a:buChar char="ü"/>
              <a:defRPr/>
            </a:pPr>
            <a:r>
              <a:rPr lang="en-US" sz="2400" dirty="0">
                <a:latin typeface="+mj-lt"/>
                <a:cs typeface="+mn-cs"/>
              </a:rPr>
              <a:t>Voluntary program</a:t>
            </a:r>
          </a:p>
          <a:p>
            <a:pPr marL="339725" indent="-339725" eaLnBrk="0" hangingPunct="0">
              <a:spcAft>
                <a:spcPts val="600"/>
              </a:spcAft>
              <a:buFont typeface="Wingdings" pitchFamily="2" charset="2"/>
              <a:buChar char="ü"/>
              <a:defRPr/>
            </a:pPr>
            <a:r>
              <a:rPr lang="en-US" sz="2400" dirty="0">
                <a:latin typeface="+mj-lt"/>
                <a:cs typeface="+mn-cs"/>
              </a:rPr>
              <a:t>Provides reduced flood insurance premiums </a:t>
            </a:r>
            <a:r>
              <a:rPr lang="en-US" sz="2400" dirty="0" smtClean="0">
                <a:latin typeface="+mj-lt"/>
                <a:cs typeface="+mn-cs"/>
              </a:rPr>
              <a:t>                     where </a:t>
            </a:r>
            <a:r>
              <a:rPr lang="en-US" sz="2400" dirty="0">
                <a:latin typeface="+mj-lt"/>
                <a:cs typeface="+mn-cs"/>
              </a:rPr>
              <a:t>there is better floodplain management </a:t>
            </a:r>
          </a:p>
          <a:p>
            <a:pPr marL="339725" eaLnBrk="0" hangingPunct="0">
              <a:spcAft>
                <a:spcPts val="600"/>
              </a:spcAft>
              <a:defRPr/>
            </a:pPr>
            <a:r>
              <a:rPr lang="en-US" sz="2400" dirty="0">
                <a:latin typeface="+mj-lt"/>
                <a:cs typeface="+mn-cs"/>
              </a:rPr>
              <a:t>(above and beyond the minimum                                       requirements of the NFIP)</a:t>
            </a:r>
          </a:p>
          <a:p>
            <a:pPr marL="339725" indent="-339725" eaLnBrk="0" hangingPunct="0">
              <a:spcAft>
                <a:spcPts val="600"/>
              </a:spcAft>
              <a:buFont typeface="Wingdings" pitchFamily="2" charset="2"/>
              <a:buChar char="ü"/>
              <a:defRPr/>
            </a:pPr>
            <a:r>
              <a:rPr lang="en-US" sz="2400" dirty="0">
                <a:latin typeface="+mj-lt"/>
                <a:cs typeface="+mn-cs"/>
              </a:rPr>
              <a:t>Administered by the                                                                       Insurance Services Office</a:t>
            </a:r>
          </a:p>
          <a:p>
            <a:pPr marL="800100" lvl="2" indent="-342900" eaLnBrk="0" hangingPunct="0">
              <a:spcAft>
                <a:spcPts val="600"/>
              </a:spcAft>
              <a:buFont typeface="Wingdings" pitchFamily="2" charset="2"/>
              <a:buChar char="v"/>
              <a:defRPr/>
            </a:pPr>
            <a:r>
              <a:rPr lang="en-US" sz="2400" dirty="0">
                <a:latin typeface="+mj-lt"/>
                <a:cs typeface="+mn-cs"/>
              </a:rPr>
              <a:t>ISO/CRS Specialist</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8808" y="1661746"/>
            <a:ext cx="1597530" cy="20661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322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32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322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322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9322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9322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932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4443" y="2211863"/>
            <a:ext cx="3497583" cy="2174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73751" y="2075926"/>
            <a:ext cx="4680692" cy="461665"/>
          </a:xfrm>
          <a:prstGeom prst="rect">
            <a:avLst/>
          </a:prstGeom>
          <a:noFill/>
        </p:spPr>
        <p:txBody>
          <a:bodyPr wrap="square" rtlCol="0">
            <a:spAutoFit/>
          </a:bodyPr>
          <a:lstStyle/>
          <a:p>
            <a:pPr marL="282575" indent="-282575">
              <a:spcAft>
                <a:spcPts val="1200"/>
              </a:spcAft>
              <a:buFont typeface="Wingdings" pitchFamily="2" charset="2"/>
              <a:buChar char="ü"/>
              <a:defRPr/>
            </a:pPr>
            <a:r>
              <a:rPr lang="en-US" sz="2400" dirty="0"/>
              <a:t>Reduced </a:t>
            </a:r>
            <a:r>
              <a:rPr lang="en-US" sz="2400" dirty="0" smtClean="0"/>
              <a:t>premiums:</a:t>
            </a:r>
            <a:endParaRPr lang="en-US" sz="2400" dirty="0"/>
          </a:p>
        </p:txBody>
      </p:sp>
      <p:pic>
        <p:nvPicPr>
          <p:cNvPr id="9" name="Picture 5" descr="Mone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724" y="1747602"/>
            <a:ext cx="1705238" cy="168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500" name="Rectangle 4"/>
          <p:cNvSpPr>
            <a:spLocks noGrp="1" noChangeArrowheads="1"/>
          </p:cNvSpPr>
          <p:nvPr>
            <p:ph type="body" idx="1"/>
          </p:nvPr>
        </p:nvSpPr>
        <p:spPr>
          <a:xfrm>
            <a:off x="457200" y="1527048"/>
            <a:ext cx="8220976" cy="523220"/>
          </a:xfrm>
        </p:spPr>
        <p:txBody>
          <a:bodyPr wrap="square"/>
          <a:lstStyle/>
          <a:p>
            <a:pPr marL="0" indent="0" algn="ctr" eaLnBrk="1" hangingPunct="1">
              <a:spcBef>
                <a:spcPct val="0"/>
              </a:spcBef>
              <a:spcAft>
                <a:spcPts val="1200"/>
              </a:spcAft>
              <a:buFontTx/>
              <a:buNone/>
              <a:defRPr/>
            </a:pPr>
            <a:r>
              <a:rPr lang="en-US" dirty="0" smtClean="0"/>
              <a:t>Biggert-Waters Reform Act of 2012</a:t>
            </a:r>
          </a:p>
        </p:txBody>
      </p:sp>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779109"/>
            <a:ext cx="1343411" cy="3108214"/>
          </a:xfrm>
          <a:prstGeom prst="rect">
            <a:avLst/>
          </a:prstGeom>
          <a:noFill/>
          <a:ln w="9525">
            <a:solidFill>
              <a:srgbClr val="005288"/>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7901" y="3640166"/>
            <a:ext cx="6892134" cy="29155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271870" y="4593576"/>
            <a:ext cx="801823" cy="461665"/>
          </a:xfrm>
          <a:prstGeom prst="rect">
            <a:avLst/>
          </a:prstGeom>
          <a:noFill/>
          <a:ln>
            <a:solidFill>
              <a:srgbClr val="FF0000"/>
            </a:solidFill>
          </a:ln>
        </p:spPr>
        <p:txBody>
          <a:bodyPr wrap="none" rtlCol="0">
            <a:spAutoFit/>
          </a:bodyPr>
          <a:lstStyle/>
          <a:p>
            <a:r>
              <a:rPr lang="en-US" sz="2400" dirty="0" smtClean="0"/>
              <a:t>85%</a:t>
            </a:r>
            <a:endParaRPr lang="en-US" sz="2400" dirty="0"/>
          </a:p>
        </p:txBody>
      </p:sp>
      <p:sp>
        <p:nvSpPr>
          <p:cNvPr id="11" name="TextBox 10"/>
          <p:cNvSpPr txBox="1"/>
          <p:nvPr/>
        </p:nvSpPr>
        <p:spPr>
          <a:xfrm>
            <a:off x="6556322" y="4607397"/>
            <a:ext cx="801823" cy="461665"/>
          </a:xfrm>
          <a:prstGeom prst="rect">
            <a:avLst/>
          </a:prstGeom>
          <a:noFill/>
          <a:ln>
            <a:solidFill>
              <a:srgbClr val="FF0000"/>
            </a:solidFill>
          </a:ln>
        </p:spPr>
        <p:txBody>
          <a:bodyPr wrap="none" rtlCol="0">
            <a:spAutoFit/>
          </a:bodyPr>
          <a:lstStyle/>
          <a:p>
            <a:r>
              <a:rPr lang="en-US" sz="2400" dirty="0" smtClean="0"/>
              <a:t>95%</a:t>
            </a:r>
            <a:endParaRPr lang="en-US" sz="2400" dirty="0"/>
          </a:p>
        </p:txBody>
      </p:sp>
      <p:sp>
        <p:nvSpPr>
          <p:cNvPr id="12" name="TextBox 11"/>
          <p:cNvSpPr txBox="1"/>
          <p:nvPr/>
        </p:nvSpPr>
        <p:spPr>
          <a:xfrm>
            <a:off x="3319538" y="2593754"/>
            <a:ext cx="1519968" cy="461665"/>
          </a:xfrm>
          <a:prstGeom prst="rect">
            <a:avLst/>
          </a:prstGeom>
          <a:noFill/>
          <a:ln>
            <a:solidFill>
              <a:srgbClr val="FF0000"/>
            </a:solidFill>
          </a:ln>
        </p:spPr>
        <p:txBody>
          <a:bodyPr wrap="none" rtlCol="0">
            <a:spAutoFit/>
          </a:bodyPr>
          <a:lstStyle/>
          <a:p>
            <a:r>
              <a:rPr lang="en-US" sz="2400" dirty="0"/>
              <a:t>5% - 45%</a:t>
            </a:r>
          </a:p>
        </p:txBody>
      </p:sp>
      <p:cxnSp>
        <p:nvCxnSpPr>
          <p:cNvPr id="13" name="Straight Connector 12"/>
          <p:cNvCxnSpPr>
            <a:cxnSpLocks noChangeShapeType="1"/>
          </p:cNvCxnSpPr>
          <p:nvPr/>
        </p:nvCxnSpPr>
        <p:spPr bwMode="auto">
          <a:xfrm>
            <a:off x="2496069" y="4401070"/>
            <a:ext cx="1099748"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a:cxnSpLocks noChangeShapeType="1"/>
          </p:cNvCxnSpPr>
          <p:nvPr/>
        </p:nvCxnSpPr>
        <p:spPr bwMode="auto">
          <a:xfrm>
            <a:off x="4864094" y="4401394"/>
            <a:ext cx="1099748"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a:cxnSpLocks noChangeShapeType="1"/>
          </p:cNvCxnSpPr>
          <p:nvPr/>
        </p:nvCxnSpPr>
        <p:spPr bwMode="auto">
          <a:xfrm>
            <a:off x="7272469" y="4397975"/>
            <a:ext cx="1099748" cy="0"/>
          </a:xfrm>
          <a:prstGeom prst="line">
            <a:avLst/>
          </a:prstGeom>
          <a:noFill/>
          <a:ln w="254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43064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ipe(left)">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27"/>
                                        </p:tgtEl>
                                        <p:attrNameLst>
                                          <p:attrName>style.visibility</p:attrName>
                                        </p:attrNameLst>
                                      </p:cBhvr>
                                      <p:to>
                                        <p:strVal val="visible"/>
                                      </p:to>
                                    </p:set>
                                    <p:animEffect transition="in" filter="wipe(left)">
                                      <p:cBhvr>
                                        <p:cTn id="30" dur="500"/>
                                        <p:tgtEl>
                                          <p:spTgt spid="102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p:cNvSpPr txBox="1"/>
          <p:nvPr/>
        </p:nvSpPr>
        <p:spPr>
          <a:xfrm>
            <a:off x="374904" y="2075926"/>
            <a:ext cx="4127157" cy="3754874"/>
          </a:xfrm>
          <a:prstGeom prst="rect">
            <a:avLst/>
          </a:prstGeom>
          <a:noFill/>
        </p:spPr>
        <p:txBody>
          <a:bodyPr wrap="square" rtlCol="0">
            <a:spAutoFit/>
          </a:bodyPr>
          <a:lstStyle/>
          <a:p>
            <a:pPr marL="282575" indent="-282575">
              <a:spcAft>
                <a:spcPts val="1200"/>
              </a:spcAft>
              <a:buFont typeface="Wingdings" pitchFamily="2" charset="2"/>
              <a:buChar char="ü"/>
              <a:defRPr/>
            </a:pPr>
            <a:r>
              <a:rPr lang="en-US" sz="2400" dirty="0"/>
              <a:t>Reduced premiums</a:t>
            </a:r>
          </a:p>
          <a:p>
            <a:pPr marL="282575" indent="-282575">
              <a:spcAft>
                <a:spcPts val="1200"/>
              </a:spcAft>
              <a:buFont typeface="Wingdings" pitchFamily="2" charset="2"/>
              <a:buChar char="ü"/>
              <a:defRPr/>
            </a:pPr>
            <a:r>
              <a:rPr lang="en-US" sz="2400" dirty="0" smtClean="0"/>
              <a:t>Property protection credits:</a:t>
            </a:r>
          </a:p>
          <a:p>
            <a:pPr marL="519113" lvl="1" indent="-236538">
              <a:spcAft>
                <a:spcPts val="600"/>
              </a:spcAft>
              <a:buFont typeface="Wingdings" panose="05000000000000000000" pitchFamily="2" charset="2"/>
              <a:buChar char="Ø"/>
              <a:defRPr/>
            </a:pPr>
            <a:r>
              <a:rPr lang="en-US" sz="2000" dirty="0" smtClean="0"/>
              <a:t>Map information (320)</a:t>
            </a:r>
          </a:p>
          <a:p>
            <a:pPr marL="519113" lvl="1" indent="-236538">
              <a:spcAft>
                <a:spcPts val="600"/>
              </a:spcAft>
              <a:buFont typeface="Wingdings" panose="05000000000000000000" pitchFamily="2" charset="2"/>
              <a:buChar char="Ø"/>
              <a:defRPr/>
            </a:pPr>
            <a:r>
              <a:rPr lang="en-US" sz="2000" dirty="0" smtClean="0"/>
              <a:t>Insurance information (330)</a:t>
            </a:r>
          </a:p>
          <a:p>
            <a:pPr marL="519113" lvl="1" indent="-236538">
              <a:spcAft>
                <a:spcPts val="600"/>
              </a:spcAft>
              <a:buFont typeface="Wingdings" panose="05000000000000000000" pitchFamily="2" charset="2"/>
              <a:buChar char="Ø"/>
              <a:defRPr/>
            </a:pPr>
            <a:r>
              <a:rPr lang="en-US" sz="2000" dirty="0" smtClean="0"/>
              <a:t>Website (350)</a:t>
            </a:r>
          </a:p>
          <a:p>
            <a:pPr marL="519113" lvl="1" indent="-236538">
              <a:spcAft>
                <a:spcPts val="600"/>
              </a:spcAft>
              <a:buFont typeface="Wingdings" panose="05000000000000000000" pitchFamily="2" charset="2"/>
              <a:buChar char="Ø"/>
              <a:defRPr/>
            </a:pPr>
            <a:r>
              <a:rPr lang="en-US" sz="2000" dirty="0" smtClean="0"/>
              <a:t>Retrofitting advice (360)</a:t>
            </a:r>
          </a:p>
          <a:p>
            <a:pPr marL="519113" lvl="1" indent="-236538">
              <a:spcAft>
                <a:spcPts val="600"/>
              </a:spcAft>
              <a:buFont typeface="Wingdings" panose="05000000000000000000" pitchFamily="2" charset="2"/>
              <a:buChar char="Ø"/>
              <a:defRPr/>
            </a:pPr>
            <a:r>
              <a:rPr lang="en-US" sz="2000" dirty="0" smtClean="0"/>
              <a:t>Answer questions (370)</a:t>
            </a:r>
          </a:p>
          <a:p>
            <a:pPr marL="519113" lvl="1" indent="-236538">
              <a:spcAft>
                <a:spcPts val="600"/>
              </a:spcAft>
              <a:buFont typeface="Wingdings" panose="05000000000000000000" pitchFamily="2" charset="2"/>
              <a:buChar char="Ø"/>
              <a:defRPr/>
            </a:pPr>
            <a:r>
              <a:rPr lang="en-US" sz="2000" dirty="0" smtClean="0"/>
              <a:t>Improve hazard maps (410)</a:t>
            </a:r>
          </a:p>
          <a:p>
            <a:pPr marL="519113" lvl="1" indent="-236538">
              <a:spcAft>
                <a:spcPts val="600"/>
              </a:spcAft>
              <a:buFont typeface="Wingdings" panose="05000000000000000000" pitchFamily="2" charset="2"/>
              <a:buChar char="Ø"/>
              <a:defRPr/>
            </a:pPr>
            <a:r>
              <a:rPr lang="en-US" sz="2000" dirty="0" smtClean="0"/>
              <a:t>Freeboard (430)</a:t>
            </a:r>
            <a:endParaRPr lang="en-US" sz="2000" dirty="0"/>
          </a:p>
        </p:txBody>
      </p:sp>
      <p:graphicFrame>
        <p:nvGraphicFramePr>
          <p:cNvPr id="4" name="Object 3"/>
          <p:cNvGraphicFramePr>
            <a:graphicFrameLocks noChangeAspect="1"/>
          </p:cNvGraphicFramePr>
          <p:nvPr>
            <p:extLst>
              <p:ext uri="{D42A27DB-BD31-4B8C-83A1-F6EECF244321}">
                <p14:modId xmlns:p14="http://schemas.microsoft.com/office/powerpoint/2010/main" val="3415901990"/>
              </p:ext>
            </p:extLst>
          </p:nvPr>
        </p:nvGraphicFramePr>
        <p:xfrm>
          <a:off x="2927869" y="5433722"/>
          <a:ext cx="1668462" cy="1330325"/>
        </p:xfrm>
        <a:graphic>
          <a:graphicData uri="http://schemas.openxmlformats.org/presentationml/2006/ole">
            <mc:AlternateContent xmlns:mc="http://schemas.openxmlformats.org/markup-compatibility/2006">
              <mc:Choice xmlns:v="urn:schemas-microsoft-com:vml" Requires="v">
                <p:oleObj spid="_x0000_s4106" name="Clip" r:id="rId4" imgW="12190476" imgH="9752381" progId="MS_ClipArt_Gallery.2">
                  <p:embed/>
                </p:oleObj>
              </mc:Choice>
              <mc:Fallback>
                <p:oleObj name="Clip" r:id="rId4" imgW="12190476" imgH="9752381" progId="MS_ClipArt_Gallery.2">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927869" y="5433722"/>
                        <a:ext cx="1668462" cy="1330325"/>
                      </a:xfrm>
                      <a:prstGeom prst="rect">
                        <a:avLst/>
                      </a:prstGeom>
                      <a:noFill/>
                      <a:ln>
                        <a:noFill/>
                      </a:ln>
                    </p:spPr>
                  </p:pic>
                </p:oleObj>
              </mc:Fallback>
            </mc:AlternateContent>
          </a:graphicData>
        </a:graphic>
      </p:graphicFrame>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4443" y="2211863"/>
            <a:ext cx="3497583" cy="2174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descr="Mone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9724" y="1747602"/>
            <a:ext cx="1705238" cy="168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r="26461" b="25219"/>
          <a:stretch/>
        </p:blipFill>
        <p:spPr bwMode="auto">
          <a:xfrm>
            <a:off x="4757365" y="4275438"/>
            <a:ext cx="2582550" cy="2417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66952" y="3484607"/>
            <a:ext cx="1269290" cy="292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2500" name="Rectangle 4"/>
          <p:cNvSpPr>
            <a:spLocks noGrp="1" noChangeArrowheads="1"/>
          </p:cNvSpPr>
          <p:nvPr>
            <p:ph type="body" idx="1"/>
          </p:nvPr>
        </p:nvSpPr>
        <p:spPr>
          <a:xfrm>
            <a:off x="457200" y="1527048"/>
            <a:ext cx="8220976" cy="523220"/>
          </a:xfrm>
        </p:spPr>
        <p:txBody>
          <a:bodyPr wrap="square"/>
          <a:lstStyle/>
          <a:p>
            <a:pPr marL="0" indent="0" algn="ctr" eaLnBrk="1" hangingPunct="1">
              <a:spcBef>
                <a:spcPct val="0"/>
              </a:spcBef>
              <a:spcAft>
                <a:spcPts val="1200"/>
              </a:spcAft>
              <a:buFontTx/>
              <a:buNone/>
              <a:defRPr/>
            </a:pPr>
            <a:r>
              <a:rPr lang="en-US" dirty="0" smtClean="0"/>
              <a:t>Biggert-Waters Reform Act of 2012</a:t>
            </a:r>
          </a:p>
        </p:txBody>
      </p:sp>
    </p:spTree>
    <p:extLst>
      <p:ext uri="{BB962C8B-B14F-4D97-AF65-F5344CB8AC3E}">
        <p14:creationId xmlns:p14="http://schemas.microsoft.com/office/powerpoint/2010/main" val="37270548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waving high atop the sandbag pile"/>
          <p:cNvPicPr>
            <a:picLocks noChangeAspect="1" noChangeArrowheads="1"/>
          </p:cNvPicPr>
          <p:nvPr/>
        </p:nvPicPr>
        <p:blipFill>
          <a:blip r:embed="rId3">
            <a:lum bright="10000"/>
            <a:extLst>
              <a:ext uri="{28A0092B-C50C-407E-A947-70E740481C1C}">
                <a14:useLocalDpi xmlns:a14="http://schemas.microsoft.com/office/drawing/2010/main" val="0"/>
              </a:ext>
            </a:extLst>
          </a:blip>
          <a:srcRect b="2847"/>
          <a:stretch>
            <a:fillRect/>
          </a:stretch>
        </p:blipFill>
        <p:spPr bwMode="auto">
          <a:xfrm>
            <a:off x="1131888" y="1290638"/>
            <a:ext cx="690086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waving high atop the sandbag pile"/>
          <p:cNvPicPr>
            <a:picLocks noChangeAspect="1" noChangeArrowheads="1"/>
          </p:cNvPicPr>
          <p:nvPr/>
        </p:nvPicPr>
        <p:blipFill>
          <a:blip r:embed="rId4">
            <a:extLst>
              <a:ext uri="{28A0092B-C50C-407E-A947-70E740481C1C}">
                <a14:useLocalDpi xmlns:a14="http://schemas.microsoft.com/office/drawing/2010/main" val="0"/>
              </a:ext>
            </a:extLst>
          </a:blip>
          <a:srcRect b="2847"/>
          <a:stretch>
            <a:fillRect/>
          </a:stretch>
        </p:blipFill>
        <p:spPr bwMode="auto">
          <a:xfrm>
            <a:off x="1131888" y="1290638"/>
            <a:ext cx="690086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txBox="1">
            <a:spLocks noChangeArrowheads="1"/>
          </p:cNvSpPr>
          <p:nvPr/>
        </p:nvSpPr>
        <p:spPr bwMode="auto">
          <a:xfrm>
            <a:off x="1600200" y="1352550"/>
            <a:ext cx="598646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FontTx/>
              <a:buNone/>
              <a:defRPr/>
            </a:pPr>
            <a:r>
              <a:rPr lang="en-US" sz="3600" dirty="0" smtClean="0">
                <a:solidFill>
                  <a:schemeClr val="accent3"/>
                </a:solidFill>
                <a:cs typeface="Times New Roman" pitchFamily="18" charset="0"/>
              </a:rPr>
              <a:t>“HELP”</a:t>
            </a:r>
          </a:p>
          <a:p>
            <a:pPr marL="338138" indent="-338138">
              <a:spcBef>
                <a:spcPts val="0"/>
              </a:spcBef>
              <a:spcAft>
                <a:spcPts val="800"/>
              </a:spcAft>
              <a:buFont typeface="Wingdings" pitchFamily="2" charset="2"/>
              <a:buChar char="ü"/>
              <a:defRPr/>
            </a:pPr>
            <a:r>
              <a:rPr lang="en-US" sz="2400" dirty="0" smtClean="0">
                <a:solidFill>
                  <a:schemeClr val="accent3"/>
                </a:solidFill>
                <a:cs typeface="Times New Roman" pitchFamily="18" charset="0"/>
              </a:rPr>
              <a:t>ISO/CRS Specialist </a:t>
            </a:r>
          </a:p>
          <a:p>
            <a:pPr marL="338138" indent="-338138">
              <a:spcBef>
                <a:spcPts val="0"/>
              </a:spcBef>
              <a:spcAft>
                <a:spcPts val="800"/>
              </a:spcAft>
              <a:buFont typeface="Wingdings" pitchFamily="2" charset="2"/>
              <a:buChar char="ü"/>
              <a:defRPr/>
            </a:pPr>
            <a:r>
              <a:rPr lang="en-US" sz="2400" dirty="0" smtClean="0">
                <a:solidFill>
                  <a:schemeClr val="accent3"/>
                </a:solidFill>
                <a:cs typeface="Times New Roman" pitchFamily="18" charset="0"/>
              </a:rPr>
              <a:t>State </a:t>
            </a:r>
          </a:p>
          <a:p>
            <a:pPr marL="338138" indent="-338138">
              <a:spcBef>
                <a:spcPts val="0"/>
              </a:spcBef>
              <a:spcAft>
                <a:spcPts val="800"/>
              </a:spcAft>
              <a:buFont typeface="Wingdings" pitchFamily="2" charset="2"/>
              <a:buChar char="ü"/>
              <a:defRPr/>
            </a:pPr>
            <a:r>
              <a:rPr lang="en-US" sz="2400" dirty="0" smtClean="0">
                <a:solidFill>
                  <a:schemeClr val="accent3"/>
                </a:solidFill>
                <a:cs typeface="Times New Roman" pitchFamily="18" charset="0"/>
              </a:rPr>
              <a:t>FEMA</a:t>
            </a:r>
          </a:p>
          <a:p>
            <a:pPr marL="338138" indent="-338138">
              <a:spcBef>
                <a:spcPts val="0"/>
              </a:spcBef>
              <a:spcAft>
                <a:spcPts val="800"/>
              </a:spcAft>
              <a:buFont typeface="Wingdings" pitchFamily="2" charset="2"/>
              <a:buChar char="ü"/>
              <a:defRPr/>
            </a:pPr>
            <a:r>
              <a:rPr lang="en-US" sz="2400" dirty="0" smtClean="0">
                <a:solidFill>
                  <a:schemeClr val="accent3"/>
                </a:solidFill>
                <a:cs typeface="Times New Roman" pitchFamily="18" charset="0"/>
              </a:rPr>
              <a:t>CRS Websites</a:t>
            </a:r>
          </a:p>
          <a:p>
            <a:pPr marL="338138" indent="-338138">
              <a:spcBef>
                <a:spcPts val="0"/>
              </a:spcBef>
              <a:spcAft>
                <a:spcPts val="800"/>
              </a:spcAft>
              <a:buFont typeface="Wingdings" pitchFamily="2" charset="2"/>
              <a:buChar char="ü"/>
              <a:defRPr/>
            </a:pPr>
            <a:r>
              <a:rPr lang="en-US" sz="2400" dirty="0">
                <a:solidFill>
                  <a:schemeClr val="accent3"/>
                </a:solidFill>
                <a:cs typeface="Times New Roman" pitchFamily="18" charset="0"/>
              </a:rPr>
              <a:t>Publications </a:t>
            </a:r>
          </a:p>
          <a:p>
            <a:pPr marL="338138" indent="-338138">
              <a:spcBef>
                <a:spcPts val="0"/>
              </a:spcBef>
              <a:spcAft>
                <a:spcPts val="800"/>
              </a:spcAft>
              <a:buFont typeface="Wingdings" pitchFamily="2" charset="2"/>
              <a:buChar char="ü"/>
              <a:defRPr/>
            </a:pPr>
            <a:r>
              <a:rPr lang="en-US" sz="2400" dirty="0" smtClean="0">
                <a:solidFill>
                  <a:schemeClr val="accent3"/>
                </a:solidFill>
                <a:cs typeface="Times New Roman" pitchFamily="18" charset="0"/>
              </a:rPr>
              <a:t>Other CRS communities	</a:t>
            </a:r>
            <a:r>
              <a:rPr lang="en-US" sz="2400" dirty="0" smtClean="0">
                <a:solidFill>
                  <a:schemeClr val="accent3"/>
                </a:solidFill>
              </a:rPr>
              <a:t> </a:t>
            </a:r>
          </a:p>
          <a:p>
            <a:pPr marL="338138" indent="-338138">
              <a:spcBef>
                <a:spcPts val="0"/>
              </a:spcBef>
              <a:spcAft>
                <a:spcPts val="800"/>
              </a:spcAft>
              <a:buFont typeface="Wingdings" pitchFamily="2" charset="2"/>
              <a:buChar char="ü"/>
              <a:defRPr/>
            </a:pPr>
            <a:r>
              <a:rPr lang="en-US" sz="2400" dirty="0" smtClean="0">
                <a:solidFill>
                  <a:schemeClr val="accent3"/>
                </a:solidFill>
              </a:rPr>
              <a:t>CRS users groups</a:t>
            </a:r>
          </a:p>
        </p:txBody>
      </p:sp>
      <p:cxnSp>
        <p:nvCxnSpPr>
          <p:cNvPr id="8" name="Straight Connector 7"/>
          <p:cNvCxnSpPr/>
          <p:nvPr/>
        </p:nvCxnSpPr>
        <p:spPr>
          <a:xfrm>
            <a:off x="2014538" y="3852863"/>
            <a:ext cx="202992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95488" y="5246688"/>
            <a:ext cx="2587625"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59" t="11929" r="64796" b="15188"/>
          <a:stretch/>
        </p:blipFill>
        <p:spPr bwMode="auto">
          <a:xfrm>
            <a:off x="282741" y="467545"/>
            <a:ext cx="8686800" cy="6312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Line 6"/>
          <p:cNvSpPr>
            <a:spLocks noChangeShapeType="1"/>
          </p:cNvSpPr>
          <p:nvPr/>
        </p:nvSpPr>
        <p:spPr bwMode="auto">
          <a:xfrm flipH="1" flipV="1">
            <a:off x="2532189" y="996823"/>
            <a:ext cx="1433147" cy="278056"/>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38833787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p:cNvPicPr>
            <a:picLocks noChangeAspect="1"/>
          </p:cNvPicPr>
          <p:nvPr/>
        </p:nvPicPr>
        <p:blipFill>
          <a:blip r:embed="rId3">
            <a:extLst>
              <a:ext uri="{28A0092B-C50C-407E-A947-70E740481C1C}">
                <a14:useLocalDpi xmlns:a14="http://schemas.microsoft.com/office/drawing/2010/main" val="0"/>
              </a:ext>
            </a:extLst>
          </a:blip>
          <a:srcRect l="40604" t="8311" r="34473" b="23615"/>
          <a:stretch>
            <a:fillRect/>
          </a:stretch>
        </p:blipFill>
        <p:spPr bwMode="auto">
          <a:xfrm>
            <a:off x="79375" y="1281113"/>
            <a:ext cx="8961438"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9"/>
          <p:cNvSpPr txBox="1">
            <a:spLocks noChangeArrowheads="1"/>
          </p:cNvSpPr>
          <p:nvPr/>
        </p:nvSpPr>
        <p:spPr bwMode="auto">
          <a:xfrm>
            <a:off x="4806950" y="2590800"/>
            <a:ext cx="395605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5000"/>
              </a:spcBef>
              <a:buSzPct val="100000"/>
              <a:buFont typeface="Wingdings" pitchFamily="2" charset="2"/>
              <a:defRPr sz="2800">
                <a:solidFill>
                  <a:schemeClr val="tx1"/>
                </a:solidFill>
                <a:latin typeface="Arial" pitchFamily="34" charset="0"/>
              </a:defRPr>
            </a:lvl1pPr>
            <a:lvl2pPr marL="742950" indent="-285750" eaLnBrk="0" hangingPunct="0">
              <a:spcBef>
                <a:spcPct val="25000"/>
              </a:spcBef>
              <a:buSzPct val="100000"/>
              <a:buFont typeface="Wingdings" pitchFamily="2" charset="2"/>
              <a:buChar char="ü"/>
              <a:defRPr sz="2400">
                <a:solidFill>
                  <a:schemeClr val="tx1"/>
                </a:solidFill>
                <a:latin typeface="Arial" pitchFamily="34" charset="0"/>
              </a:defRPr>
            </a:lvl2pPr>
            <a:lvl3pPr marL="1143000" indent="-228600" eaLnBrk="0" hangingPunct="0">
              <a:spcBef>
                <a:spcPct val="25000"/>
              </a:spcBef>
              <a:buSzPct val="100000"/>
              <a:buFont typeface="Wingdings" pitchFamily="2" charset="2"/>
              <a:buChar char="§"/>
              <a:defRPr sz="2000">
                <a:solidFill>
                  <a:schemeClr val="tx1"/>
                </a:solidFill>
                <a:latin typeface="Arial" pitchFamily="34" charset="0"/>
              </a:defRPr>
            </a:lvl3pPr>
            <a:lvl4pPr marL="1600200" indent="-228600" eaLnBrk="0" hangingPunct="0">
              <a:spcBef>
                <a:spcPct val="20000"/>
              </a:spcBef>
              <a:buClr>
                <a:srgbClr val="C1C2C4"/>
              </a:buClr>
              <a:buSzPct val="90000"/>
              <a:buFont typeface="Wingdings" pitchFamily="2" charset="2"/>
              <a:buChar char="§"/>
              <a:defRPr sz="1400">
                <a:solidFill>
                  <a:schemeClr val="tx1"/>
                </a:solidFill>
                <a:latin typeface="Arial" pitchFamily="34" charset="0"/>
              </a:defRPr>
            </a:lvl4pPr>
            <a:lvl5pPr marL="2057400" indent="-228600" eaLnBrk="0" hangingPunct="0">
              <a:spcBef>
                <a:spcPct val="20000"/>
              </a:spcBef>
              <a:buClr>
                <a:srgbClr val="C1C2C4"/>
              </a:buClr>
              <a:buSzPct val="90000"/>
              <a:buFont typeface="Wingdings" pitchFamily="2" charset="2"/>
              <a:buChar char="§"/>
              <a:defRPr sz="1400">
                <a:solidFill>
                  <a:schemeClr val="tx1"/>
                </a:solidFill>
                <a:latin typeface="Arial" pitchFamily="34" charset="0"/>
              </a:defRPr>
            </a:lvl5pPr>
            <a:lvl6pPr marL="2514600" indent="-228600" eaLnBrk="0" fontAlgn="base" hangingPunct="0">
              <a:spcBef>
                <a:spcPct val="20000"/>
              </a:spcBef>
              <a:spcAft>
                <a:spcPct val="0"/>
              </a:spcAft>
              <a:buClr>
                <a:srgbClr val="C1C2C4"/>
              </a:buClr>
              <a:buSzPct val="90000"/>
              <a:buFont typeface="Wingdings" pitchFamily="2" charset="2"/>
              <a:buChar char="§"/>
              <a:defRPr sz="1400">
                <a:solidFill>
                  <a:schemeClr val="tx1"/>
                </a:solidFill>
                <a:latin typeface="Arial" pitchFamily="34" charset="0"/>
              </a:defRPr>
            </a:lvl6pPr>
            <a:lvl7pPr marL="2971800" indent="-228600" eaLnBrk="0" fontAlgn="base" hangingPunct="0">
              <a:spcBef>
                <a:spcPct val="20000"/>
              </a:spcBef>
              <a:spcAft>
                <a:spcPct val="0"/>
              </a:spcAft>
              <a:buClr>
                <a:srgbClr val="C1C2C4"/>
              </a:buClr>
              <a:buSzPct val="90000"/>
              <a:buFont typeface="Wingdings" pitchFamily="2" charset="2"/>
              <a:buChar char="§"/>
              <a:defRPr sz="1400">
                <a:solidFill>
                  <a:schemeClr val="tx1"/>
                </a:solidFill>
                <a:latin typeface="Arial" pitchFamily="34" charset="0"/>
              </a:defRPr>
            </a:lvl7pPr>
            <a:lvl8pPr marL="3429000" indent="-228600" eaLnBrk="0" fontAlgn="base" hangingPunct="0">
              <a:spcBef>
                <a:spcPct val="20000"/>
              </a:spcBef>
              <a:spcAft>
                <a:spcPct val="0"/>
              </a:spcAft>
              <a:buClr>
                <a:srgbClr val="C1C2C4"/>
              </a:buClr>
              <a:buSzPct val="90000"/>
              <a:buFont typeface="Wingdings" pitchFamily="2" charset="2"/>
              <a:buChar char="§"/>
              <a:defRPr sz="1400">
                <a:solidFill>
                  <a:schemeClr val="tx1"/>
                </a:solidFill>
                <a:latin typeface="Arial" pitchFamily="34" charset="0"/>
              </a:defRPr>
            </a:lvl8pPr>
            <a:lvl9pPr marL="3886200" indent="-228600" eaLnBrk="0" fontAlgn="base" hangingPunct="0">
              <a:spcBef>
                <a:spcPct val="20000"/>
              </a:spcBef>
              <a:spcAft>
                <a:spcPct val="0"/>
              </a:spcAft>
              <a:buClr>
                <a:srgbClr val="C1C2C4"/>
              </a:buClr>
              <a:buSzPct val="90000"/>
              <a:buFont typeface="Wingdings" pitchFamily="2" charset="2"/>
              <a:buChar char="§"/>
              <a:defRPr sz="1400">
                <a:solidFill>
                  <a:schemeClr val="tx1"/>
                </a:solidFill>
                <a:latin typeface="Arial" pitchFamily="34" charset="0"/>
              </a:defRPr>
            </a:lvl9pPr>
          </a:lstStyle>
          <a:p>
            <a:pPr algn="ctr" eaLnBrk="1" hangingPunct="1">
              <a:spcBef>
                <a:spcPct val="50000"/>
              </a:spcBef>
              <a:buSzTx/>
              <a:buFontTx/>
              <a:buNone/>
            </a:pPr>
            <a:r>
              <a:rPr lang="en-US" altLang="en-US" dirty="0">
                <a:solidFill>
                  <a:schemeClr val="bg1"/>
                </a:solidFill>
                <a:latin typeface="Tahoma" pitchFamily="34" charset="0"/>
              </a:rPr>
              <a:t>www.CRSResources.org</a:t>
            </a:r>
          </a:p>
        </p:txBody>
      </p:sp>
      <p:sp>
        <p:nvSpPr>
          <p:cNvPr id="13" name="Line 6"/>
          <p:cNvSpPr>
            <a:spLocks noChangeShapeType="1"/>
          </p:cNvSpPr>
          <p:nvPr/>
        </p:nvSpPr>
        <p:spPr bwMode="auto">
          <a:xfrm flipH="1">
            <a:off x="3914775" y="5929313"/>
            <a:ext cx="1368425" cy="533400"/>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 name="Line 6"/>
          <p:cNvSpPr>
            <a:spLocks noChangeShapeType="1"/>
          </p:cNvSpPr>
          <p:nvPr/>
        </p:nvSpPr>
        <p:spPr bwMode="auto">
          <a:xfrm flipH="1" flipV="1">
            <a:off x="3648075" y="3478213"/>
            <a:ext cx="1112838" cy="1447800"/>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 name="Line 6"/>
          <p:cNvSpPr>
            <a:spLocks noChangeShapeType="1"/>
          </p:cNvSpPr>
          <p:nvPr/>
        </p:nvSpPr>
        <p:spPr bwMode="auto">
          <a:xfrm flipH="1" flipV="1">
            <a:off x="4379913" y="3478213"/>
            <a:ext cx="381000" cy="1447800"/>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Line 6"/>
          <p:cNvSpPr>
            <a:spLocks noChangeShapeType="1"/>
          </p:cNvSpPr>
          <p:nvPr/>
        </p:nvSpPr>
        <p:spPr bwMode="auto">
          <a:xfrm flipV="1">
            <a:off x="4760913" y="3478213"/>
            <a:ext cx="457200" cy="1447800"/>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Line 6"/>
          <p:cNvSpPr>
            <a:spLocks noChangeShapeType="1"/>
          </p:cNvSpPr>
          <p:nvPr/>
        </p:nvSpPr>
        <p:spPr bwMode="auto">
          <a:xfrm flipV="1">
            <a:off x="4760913" y="3478213"/>
            <a:ext cx="1287462" cy="1447800"/>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 name="Line 6"/>
          <p:cNvSpPr>
            <a:spLocks noChangeShapeType="1"/>
          </p:cNvSpPr>
          <p:nvPr/>
        </p:nvSpPr>
        <p:spPr bwMode="auto">
          <a:xfrm flipV="1">
            <a:off x="6716713" y="3478213"/>
            <a:ext cx="1108075" cy="1103312"/>
          </a:xfrm>
          <a:prstGeom prst="line">
            <a:avLst/>
          </a:prstGeom>
          <a:noFill/>
          <a:ln w="381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 name="TextBox 1"/>
          <p:cNvSpPr txBox="1">
            <a:spLocks noChangeArrowheads="1"/>
          </p:cNvSpPr>
          <p:nvPr/>
        </p:nvSpPr>
        <p:spPr bwMode="auto">
          <a:xfrm>
            <a:off x="7754938" y="3489325"/>
            <a:ext cx="720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5000"/>
              </a:spcBef>
              <a:buSzPct val="100000"/>
              <a:buFont typeface="Wingdings" pitchFamily="2" charset="2"/>
              <a:defRPr sz="2800">
                <a:solidFill>
                  <a:schemeClr val="tx1"/>
                </a:solidFill>
                <a:latin typeface="Arial" pitchFamily="34" charset="0"/>
              </a:defRPr>
            </a:lvl1pPr>
            <a:lvl2pPr marL="742950" indent="-285750" eaLnBrk="0" hangingPunct="0">
              <a:spcBef>
                <a:spcPct val="25000"/>
              </a:spcBef>
              <a:buSzPct val="100000"/>
              <a:buFont typeface="Wingdings" pitchFamily="2" charset="2"/>
              <a:buChar char="ü"/>
              <a:defRPr sz="2400">
                <a:solidFill>
                  <a:schemeClr val="tx1"/>
                </a:solidFill>
                <a:latin typeface="Arial" pitchFamily="34" charset="0"/>
              </a:defRPr>
            </a:lvl2pPr>
            <a:lvl3pPr marL="1143000" indent="-228600" eaLnBrk="0" hangingPunct="0">
              <a:spcBef>
                <a:spcPct val="25000"/>
              </a:spcBef>
              <a:buSzPct val="100000"/>
              <a:buFont typeface="Wingdings" pitchFamily="2" charset="2"/>
              <a:buChar char="§"/>
              <a:defRPr sz="2000">
                <a:solidFill>
                  <a:schemeClr val="tx1"/>
                </a:solidFill>
                <a:latin typeface="Arial" pitchFamily="34" charset="0"/>
              </a:defRPr>
            </a:lvl3pPr>
            <a:lvl4pPr marL="1600200" indent="-228600" eaLnBrk="0" hangingPunct="0">
              <a:spcBef>
                <a:spcPct val="20000"/>
              </a:spcBef>
              <a:buClr>
                <a:srgbClr val="C1C2C4"/>
              </a:buClr>
              <a:buSzPct val="90000"/>
              <a:buFont typeface="Wingdings" pitchFamily="2" charset="2"/>
              <a:buChar char="§"/>
              <a:defRPr sz="1400">
                <a:solidFill>
                  <a:schemeClr val="tx1"/>
                </a:solidFill>
                <a:latin typeface="Arial" pitchFamily="34" charset="0"/>
              </a:defRPr>
            </a:lvl4pPr>
            <a:lvl5pPr marL="2057400" indent="-228600" eaLnBrk="0" hangingPunct="0">
              <a:spcBef>
                <a:spcPct val="20000"/>
              </a:spcBef>
              <a:buClr>
                <a:srgbClr val="C1C2C4"/>
              </a:buClr>
              <a:buSzPct val="90000"/>
              <a:buFont typeface="Wingdings" pitchFamily="2" charset="2"/>
              <a:buChar char="§"/>
              <a:defRPr sz="1400">
                <a:solidFill>
                  <a:schemeClr val="tx1"/>
                </a:solidFill>
                <a:latin typeface="Arial" pitchFamily="34" charset="0"/>
              </a:defRPr>
            </a:lvl5pPr>
            <a:lvl6pPr marL="2514600" indent="-228600" eaLnBrk="0" fontAlgn="base" hangingPunct="0">
              <a:spcBef>
                <a:spcPct val="20000"/>
              </a:spcBef>
              <a:spcAft>
                <a:spcPct val="0"/>
              </a:spcAft>
              <a:buClr>
                <a:srgbClr val="C1C2C4"/>
              </a:buClr>
              <a:buSzPct val="90000"/>
              <a:buFont typeface="Wingdings" pitchFamily="2" charset="2"/>
              <a:buChar char="§"/>
              <a:defRPr sz="1400">
                <a:solidFill>
                  <a:schemeClr val="tx1"/>
                </a:solidFill>
                <a:latin typeface="Arial" pitchFamily="34" charset="0"/>
              </a:defRPr>
            </a:lvl6pPr>
            <a:lvl7pPr marL="2971800" indent="-228600" eaLnBrk="0" fontAlgn="base" hangingPunct="0">
              <a:spcBef>
                <a:spcPct val="20000"/>
              </a:spcBef>
              <a:spcAft>
                <a:spcPct val="0"/>
              </a:spcAft>
              <a:buClr>
                <a:srgbClr val="C1C2C4"/>
              </a:buClr>
              <a:buSzPct val="90000"/>
              <a:buFont typeface="Wingdings" pitchFamily="2" charset="2"/>
              <a:buChar char="§"/>
              <a:defRPr sz="1400">
                <a:solidFill>
                  <a:schemeClr val="tx1"/>
                </a:solidFill>
                <a:latin typeface="Arial" pitchFamily="34" charset="0"/>
              </a:defRPr>
            </a:lvl7pPr>
            <a:lvl8pPr marL="3429000" indent="-228600" eaLnBrk="0" fontAlgn="base" hangingPunct="0">
              <a:spcBef>
                <a:spcPct val="20000"/>
              </a:spcBef>
              <a:spcAft>
                <a:spcPct val="0"/>
              </a:spcAft>
              <a:buClr>
                <a:srgbClr val="C1C2C4"/>
              </a:buClr>
              <a:buSzPct val="90000"/>
              <a:buFont typeface="Wingdings" pitchFamily="2" charset="2"/>
              <a:buChar char="§"/>
              <a:defRPr sz="1400">
                <a:solidFill>
                  <a:schemeClr val="tx1"/>
                </a:solidFill>
                <a:latin typeface="Arial" pitchFamily="34" charset="0"/>
              </a:defRPr>
            </a:lvl8pPr>
            <a:lvl9pPr marL="3886200" indent="-228600" eaLnBrk="0" fontAlgn="base" hangingPunct="0">
              <a:spcBef>
                <a:spcPct val="20000"/>
              </a:spcBef>
              <a:spcAft>
                <a:spcPct val="0"/>
              </a:spcAft>
              <a:buClr>
                <a:srgbClr val="C1C2C4"/>
              </a:buClr>
              <a:buSzPct val="90000"/>
              <a:buFont typeface="Wingdings" pitchFamily="2" charset="2"/>
              <a:buChar char="§"/>
              <a:defRPr sz="1400">
                <a:solidFill>
                  <a:schemeClr val="tx1"/>
                </a:solidFill>
                <a:latin typeface="Arial" pitchFamily="34" charset="0"/>
              </a:defRPr>
            </a:lvl9pPr>
          </a:lstStyle>
          <a:p>
            <a:pPr eaLnBrk="1" hangingPunct="1">
              <a:spcBef>
                <a:spcPct val="0"/>
              </a:spcBef>
              <a:buSzTx/>
              <a:buFontTx/>
              <a:buNone/>
            </a:pPr>
            <a:r>
              <a:rPr lang="en-US" altLang="en-US" sz="1800" dirty="0">
                <a:solidFill>
                  <a:srgbClr val="FF0000"/>
                </a:solidFill>
              </a:rPr>
              <a:t>New</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par>
                          <p:cTn id="18" fill="hold" nodeType="afterGroup">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par>
                          <p:cTn id="22" fill="hold" nodeType="afterGroup">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par>
                          <p:cTn id="26" fill="hold" nodeType="afterGroup">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par>
                          <p:cTn id="35" fill="hold" nodeType="afterGroup">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P spid="14" grpId="0" animBg="1"/>
      <p:bldP spid="15" grpId="0" animBg="1"/>
      <p:bldP spid="16" grpId="0" animBg="1"/>
      <p:bldP spid="10"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descr="100_0263"/>
          <p:cNvPicPr>
            <a:picLocks noChangeAspect="1" noChangeArrowheads="1"/>
          </p:cNvPicPr>
          <p:nvPr/>
        </p:nvPicPr>
        <p:blipFill>
          <a:blip r:embed="rId3">
            <a:extLst>
              <a:ext uri="{28A0092B-C50C-407E-A947-70E740481C1C}">
                <a14:useLocalDpi xmlns:a14="http://schemas.microsoft.com/office/drawing/2010/main" val="0"/>
              </a:ext>
            </a:extLst>
          </a:blip>
          <a:srcRect t="15672"/>
          <a:stretch>
            <a:fillRect/>
          </a:stretch>
        </p:blipFill>
        <p:spPr bwMode="auto">
          <a:xfrm>
            <a:off x="4983163" y="1143000"/>
            <a:ext cx="4017962"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10352" t="25047" r="11037" b="17331"/>
          <a:stretch>
            <a:fillRect/>
          </a:stretch>
        </p:blipFill>
        <p:spPr bwMode="auto">
          <a:xfrm>
            <a:off x="4992688" y="2438400"/>
            <a:ext cx="4086225" cy="24145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575" y="3048000"/>
            <a:ext cx="2827338" cy="3657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6"/>
          <p:cNvSpPr>
            <a:spLocks noChangeArrowheads="1"/>
          </p:cNvSpPr>
          <p:nvPr/>
        </p:nvSpPr>
        <p:spPr bwMode="auto">
          <a:xfrm>
            <a:off x="474663" y="1762125"/>
            <a:ext cx="43116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39725" indent="-339725" eaLnBrk="0" hangingPunct="0">
              <a:spcAft>
                <a:spcPct val="25000"/>
              </a:spcAft>
              <a:tabLst>
                <a:tab pos="2511425" algn="ctr"/>
              </a:tabLst>
              <a:defRPr/>
            </a:pPr>
            <a:r>
              <a:rPr lang="en-US" sz="2800" dirty="0">
                <a:latin typeface="+mj-lt"/>
                <a:cs typeface="Arial" charset="0"/>
              </a:rPr>
              <a:t>CRS Users Groups</a:t>
            </a:r>
          </a:p>
          <a:p>
            <a:pPr marL="339725" indent="-339725" eaLnBrk="0" hangingPunct="0">
              <a:spcAft>
                <a:spcPct val="15000"/>
              </a:spcAft>
              <a:buFont typeface="Wingdings" pitchFamily="2" charset="2"/>
              <a:buChar char="ü"/>
              <a:tabLst>
                <a:tab pos="2511425" algn="ctr"/>
              </a:tabLst>
              <a:defRPr/>
            </a:pPr>
            <a:r>
              <a:rPr lang="en-US" sz="2400" dirty="0">
                <a:latin typeface="+mj-lt"/>
                <a:cs typeface="Arial" charset="0"/>
              </a:rPr>
              <a:t>Informal organization </a:t>
            </a:r>
          </a:p>
          <a:p>
            <a:pPr marL="339725" indent="-339725" eaLnBrk="0" hangingPunct="0">
              <a:spcAft>
                <a:spcPct val="15000"/>
              </a:spcAft>
              <a:buFont typeface="Wingdings" pitchFamily="2" charset="2"/>
              <a:buChar char="ü"/>
              <a:tabLst>
                <a:tab pos="2511425" algn="ctr"/>
              </a:tabLst>
              <a:defRPr/>
            </a:pPr>
            <a:r>
              <a:rPr lang="en-US" sz="2400" dirty="0">
                <a:latin typeface="+mj-lt"/>
                <a:cs typeface="Arial" charset="0"/>
              </a:rPr>
              <a:t>Meet periodically</a:t>
            </a:r>
          </a:p>
          <a:p>
            <a:pPr marL="339725" indent="-339725" eaLnBrk="0" hangingPunct="0">
              <a:spcAft>
                <a:spcPct val="15000"/>
              </a:spcAft>
              <a:buFont typeface="Wingdings" pitchFamily="2" charset="2"/>
              <a:buChar char="ü"/>
              <a:tabLst>
                <a:tab pos="2511425" algn="ctr"/>
              </a:tabLst>
              <a:defRPr/>
            </a:pPr>
            <a:r>
              <a:rPr lang="en-US" sz="2400" dirty="0">
                <a:latin typeface="+mj-lt"/>
                <a:cs typeface="Arial" charset="0"/>
              </a:rPr>
              <a:t>Talk and share ideas</a:t>
            </a:r>
          </a:p>
          <a:p>
            <a:pPr marL="339725" indent="-339725" eaLnBrk="0" hangingPunct="0">
              <a:spcAft>
                <a:spcPct val="15000"/>
              </a:spcAft>
              <a:buFont typeface="Wingdings" pitchFamily="2" charset="2"/>
              <a:buChar char="ü"/>
              <a:tabLst>
                <a:tab pos="2511425" algn="ctr"/>
              </a:tabLst>
              <a:defRPr/>
            </a:pPr>
            <a:r>
              <a:rPr lang="en-US" sz="2400" dirty="0">
                <a:cs typeface="Arial" charset="0"/>
              </a:rPr>
              <a:t>Share how activities done</a:t>
            </a:r>
          </a:p>
          <a:p>
            <a:pPr marL="339725" indent="-339725" eaLnBrk="0" hangingPunct="0">
              <a:spcAft>
                <a:spcPct val="15000"/>
              </a:spcAft>
              <a:buFont typeface="Wingdings" pitchFamily="2" charset="2"/>
              <a:buChar char="ü"/>
              <a:tabLst>
                <a:tab pos="2511425" algn="ctr"/>
              </a:tabLst>
              <a:defRPr/>
            </a:pPr>
            <a:r>
              <a:rPr lang="en-US" sz="2400" dirty="0">
                <a:latin typeface="+mj-lt"/>
                <a:cs typeface="Arial" charset="0"/>
              </a:rPr>
              <a:t>Cooperate on joint ventures</a:t>
            </a:r>
          </a:p>
          <a:p>
            <a:pPr marL="339725" indent="-339725" eaLnBrk="0" hangingPunct="0">
              <a:spcAft>
                <a:spcPct val="15000"/>
              </a:spcAft>
              <a:buFont typeface="Wingdings" pitchFamily="2" charset="2"/>
              <a:buChar char="ü"/>
              <a:tabLst>
                <a:tab pos="2511425" algn="ctr"/>
              </a:tabLst>
              <a:defRPr/>
            </a:pPr>
            <a:r>
              <a:rPr lang="en-US" sz="2400" dirty="0">
                <a:latin typeface="+mj-lt"/>
                <a:cs typeface="Arial" charset="0"/>
              </a:rPr>
              <a:t>Provide feedback on CRS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5335588" y="4995863"/>
            <a:ext cx="320675" cy="169862"/>
          </a:xfrm>
          <a:prstGeom prst="straightConnector1">
            <a:avLst/>
          </a:prstGeom>
          <a:ln w="28575">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5745163" y="4930775"/>
            <a:ext cx="119062" cy="254000"/>
          </a:xfrm>
          <a:prstGeom prst="straightConnector1">
            <a:avLst/>
          </a:prstGeom>
          <a:ln w="28575">
            <a:solidFill>
              <a:srgbClr val="008000"/>
            </a:solidFill>
            <a:tailEnd type="arrow"/>
          </a:ln>
        </p:spPr>
        <p:style>
          <a:lnRef idx="1">
            <a:schemeClr val="accent1"/>
          </a:lnRef>
          <a:fillRef idx="0">
            <a:schemeClr val="accent1"/>
          </a:fillRef>
          <a:effectRef idx="0">
            <a:schemeClr val="accent1"/>
          </a:effectRef>
          <a:fontRef idx="minor">
            <a:schemeClr val="tx1"/>
          </a:fontRef>
        </p:style>
      </p:cxnSp>
      <p:pic>
        <p:nvPicPr>
          <p:cNvPr id="2765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0363"/>
            <a:ext cx="9144000" cy="599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Street flood (Gurn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1295400"/>
            <a:ext cx="395287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txBox="1">
            <a:spLocks noChangeArrowheads="1"/>
          </p:cNvSpPr>
          <p:nvPr/>
        </p:nvSpPr>
        <p:spPr bwMode="auto">
          <a:xfrm>
            <a:off x="228600" y="1481138"/>
            <a:ext cx="38100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tx1"/>
              </a:buClr>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Ø"/>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1"/>
              </a:buClr>
              <a:buFont typeface="Wingdings" pitchFamily="2" charset="2"/>
              <a:buChar char="Ø"/>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1"/>
              </a:buClr>
              <a:buFont typeface="Wingdings" pitchFamily="2" charset="2"/>
              <a:buChar char="Ø"/>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1"/>
              </a:buClr>
              <a:buFont typeface="Wingdings" pitchFamily="2" charset="2"/>
              <a:buChar char="Ø"/>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1"/>
              </a:buClr>
              <a:buFont typeface="Wingdings" pitchFamily="2" charset="2"/>
              <a:buChar char="Ø"/>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1"/>
              </a:buClr>
              <a:buFont typeface="Wingdings" pitchFamily="2" charset="2"/>
              <a:buChar char="Ø"/>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1"/>
              </a:buClr>
              <a:buFont typeface="Wingdings" pitchFamily="2" charset="2"/>
              <a:buChar char="Ø"/>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1"/>
              </a:buClr>
              <a:buFont typeface="Wingdings" pitchFamily="2" charset="2"/>
              <a:buChar char="Ø"/>
              <a:defRPr sz="2000">
                <a:solidFill>
                  <a:schemeClr val="tx1"/>
                </a:solidFill>
                <a:effectLst>
                  <a:outerShdw blurRad="38100" dist="38100" dir="2700000" algn="tl">
                    <a:srgbClr val="000000"/>
                  </a:outerShdw>
                </a:effectLst>
                <a:latin typeface="+mn-lt"/>
                <a:cs typeface="+mn-cs"/>
              </a:defRPr>
            </a:lvl9pPr>
          </a:lstStyle>
          <a:p>
            <a:pPr marL="346075" indent="-346075" algn="ctr" eaLnBrk="1" hangingPunct="1">
              <a:spcBef>
                <a:spcPct val="0"/>
              </a:spcBef>
              <a:spcAft>
                <a:spcPct val="20000"/>
              </a:spcAft>
              <a:buFont typeface="Wingdings" pitchFamily="2" charset="2"/>
              <a:buNone/>
              <a:defRPr/>
            </a:pPr>
            <a:r>
              <a:rPr lang="en-US" sz="2800" dirty="0" smtClean="0">
                <a:effectLst/>
                <a:latin typeface="+mj-lt"/>
              </a:rPr>
              <a:t>Goals</a:t>
            </a:r>
          </a:p>
          <a:p>
            <a:pPr marL="349250" indent="-349250" eaLnBrk="1" hangingPunct="1">
              <a:spcBef>
                <a:spcPct val="0"/>
              </a:spcBef>
              <a:spcAft>
                <a:spcPct val="25000"/>
              </a:spcAft>
              <a:buFont typeface="+mj-lt"/>
              <a:buAutoNum type="arabicPeriod"/>
              <a:defRPr/>
            </a:pPr>
            <a:r>
              <a:rPr lang="en-US" sz="2400" dirty="0" smtClean="0">
                <a:effectLst/>
                <a:latin typeface="+mj-lt"/>
              </a:rPr>
              <a:t>Reduce and avoid flood damage to insurable property</a:t>
            </a:r>
          </a:p>
          <a:p>
            <a:pPr marL="349250" indent="-349250" eaLnBrk="1" hangingPunct="1">
              <a:spcBef>
                <a:spcPct val="0"/>
              </a:spcBef>
              <a:spcAft>
                <a:spcPct val="25000"/>
              </a:spcAft>
              <a:buFont typeface="+mj-lt"/>
              <a:buAutoNum type="arabicPeriod"/>
              <a:defRPr/>
            </a:pPr>
            <a:r>
              <a:rPr lang="en-US" sz="2400" dirty="0" smtClean="0">
                <a:effectLst/>
                <a:latin typeface="+mj-lt"/>
              </a:rPr>
              <a:t>Strengthen and support                     the insurance aspects of the  NFIP</a:t>
            </a:r>
          </a:p>
          <a:p>
            <a:pPr marL="349250" indent="-349250" eaLnBrk="1" hangingPunct="1">
              <a:spcBef>
                <a:spcPct val="0"/>
              </a:spcBef>
              <a:spcAft>
                <a:spcPct val="25000"/>
              </a:spcAft>
              <a:buFont typeface="+mj-lt"/>
              <a:buAutoNum type="arabicPeriod"/>
              <a:defRPr/>
            </a:pPr>
            <a:r>
              <a:rPr lang="en-US" sz="2400" dirty="0" smtClean="0">
                <a:effectLst/>
                <a:latin typeface="+mj-lt"/>
              </a:rPr>
              <a:t>Foster                    comprehensive   floodplain           management</a:t>
            </a:r>
            <a:endParaRPr lang="en-US" sz="2400" dirty="0">
              <a:effectLst/>
              <a:latin typeface="+mj-l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838" y="3062288"/>
            <a:ext cx="2525712"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descr="DCP_1143"/>
          <p:cNvPicPr>
            <a:picLocks noChangeAspect="1" noChangeArrowheads="1"/>
          </p:cNvPicPr>
          <p:nvPr/>
        </p:nvPicPr>
        <p:blipFill>
          <a:blip r:embed="rId5">
            <a:extLst>
              <a:ext uri="{28A0092B-C50C-407E-A947-70E740481C1C}">
                <a14:useLocalDpi xmlns:a14="http://schemas.microsoft.com/office/drawing/2010/main" val="0"/>
              </a:ext>
            </a:extLst>
          </a:blip>
          <a:srcRect t="6575"/>
          <a:stretch>
            <a:fillRect/>
          </a:stretch>
        </p:blipFill>
        <p:spPr bwMode="auto">
          <a:xfrm>
            <a:off x="3544888" y="4038600"/>
            <a:ext cx="3694112"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4802" name="Picture 18" descr="San Jose OPC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147888"/>
            <a:ext cx="320675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8" name="Rectangle 4"/>
          <p:cNvSpPr>
            <a:spLocks noGrp="1" noChangeArrowheads="1"/>
          </p:cNvSpPr>
          <p:nvPr>
            <p:ph type="body" idx="1"/>
          </p:nvPr>
        </p:nvSpPr>
        <p:spPr>
          <a:xfrm>
            <a:off x="336550" y="1616075"/>
            <a:ext cx="4284663" cy="3894138"/>
          </a:xfrm>
        </p:spPr>
        <p:txBody>
          <a:bodyPr/>
          <a:lstStyle/>
          <a:p>
            <a:pPr marL="0" indent="0" algn="ctr" eaLnBrk="1" hangingPunct="1">
              <a:spcBef>
                <a:spcPct val="0"/>
              </a:spcBef>
              <a:spcAft>
                <a:spcPts val="800"/>
              </a:spcAft>
              <a:defRPr/>
            </a:pPr>
            <a:r>
              <a:rPr lang="en-US" dirty="0" smtClean="0">
                <a:latin typeface="+mj-lt"/>
              </a:rPr>
              <a:t>4 Series of Activities</a:t>
            </a:r>
          </a:p>
          <a:p>
            <a:pPr marL="0" indent="0" eaLnBrk="1" hangingPunct="1">
              <a:defRPr/>
            </a:pPr>
            <a:r>
              <a:rPr lang="en-US" sz="2400" dirty="0" smtClean="0">
                <a:latin typeface="+mj-lt"/>
              </a:rPr>
              <a:t>300 Public Information</a:t>
            </a:r>
          </a:p>
          <a:p>
            <a:pPr marL="514350" indent="-514350" eaLnBrk="1" hangingPunct="1">
              <a:spcBef>
                <a:spcPct val="20000"/>
              </a:spcBef>
              <a:buFont typeface="Wingdings" pitchFamily="2" charset="2"/>
              <a:buAutoNum type="arabicPlain" startAt="400"/>
              <a:defRPr/>
            </a:pPr>
            <a:r>
              <a:rPr lang="en-US" sz="2400" dirty="0" smtClean="0">
                <a:latin typeface="+mj-lt"/>
              </a:rPr>
              <a:t> Mapping </a:t>
            </a:r>
            <a:r>
              <a:rPr lang="en-US" sz="2400" dirty="0">
                <a:latin typeface="+mj-lt"/>
              </a:rPr>
              <a:t>and </a:t>
            </a:r>
            <a:r>
              <a:rPr lang="en-US" sz="2400" dirty="0" smtClean="0">
                <a:latin typeface="+mj-lt"/>
              </a:rPr>
              <a:t>Regulations</a:t>
            </a:r>
          </a:p>
          <a:p>
            <a:pPr marL="514350" indent="-514350" eaLnBrk="1" hangingPunct="1">
              <a:spcBef>
                <a:spcPct val="20000"/>
              </a:spcBef>
              <a:buFont typeface="Wingdings" pitchFamily="2" charset="2"/>
              <a:buAutoNum type="arabicPlain" startAt="500"/>
              <a:defRPr/>
            </a:pPr>
            <a:r>
              <a:rPr lang="en-US" sz="2400" dirty="0" smtClean="0">
                <a:latin typeface="+mj-lt"/>
              </a:rPr>
              <a:t> Flood </a:t>
            </a:r>
            <a:r>
              <a:rPr lang="en-US" sz="2400" dirty="0">
                <a:latin typeface="+mj-lt"/>
              </a:rPr>
              <a:t>Damage </a:t>
            </a:r>
            <a:r>
              <a:rPr lang="en-US" sz="2400" dirty="0" smtClean="0">
                <a:latin typeface="+mj-lt"/>
              </a:rPr>
              <a:t>Reduction</a:t>
            </a:r>
          </a:p>
          <a:p>
            <a:pPr marL="514350" indent="-514350" eaLnBrk="1" hangingPunct="1">
              <a:spcBef>
                <a:spcPct val="20000"/>
              </a:spcBef>
              <a:buFontTx/>
              <a:buAutoNum type="arabicPlain" startAt="600"/>
              <a:defRPr/>
            </a:pPr>
            <a:r>
              <a:rPr lang="en-US" sz="2400" dirty="0">
                <a:latin typeface="+mj-lt"/>
              </a:rPr>
              <a:t> Warning and Response</a:t>
            </a:r>
          </a:p>
          <a:p>
            <a:pPr marL="514350" indent="-514350" eaLnBrk="1" hangingPunct="1">
              <a:lnSpc>
                <a:spcPct val="110000"/>
              </a:lnSpc>
              <a:spcBef>
                <a:spcPct val="20000"/>
              </a:spcBef>
              <a:buFontTx/>
              <a:buAutoNum type="arabicPlain" startAt="600"/>
              <a:defRPr/>
            </a:pPr>
            <a:endParaRPr lang="en-US" sz="2400" dirty="0">
              <a:latin typeface="+mj-lt"/>
            </a:endParaRPr>
          </a:p>
          <a:p>
            <a:pPr marL="0" indent="0" eaLnBrk="1" hangingPunct="1">
              <a:lnSpc>
                <a:spcPct val="110000"/>
              </a:lnSpc>
              <a:spcBef>
                <a:spcPct val="20000"/>
              </a:spcBef>
              <a:defRPr/>
            </a:pPr>
            <a:r>
              <a:rPr lang="en-US" sz="2400" dirty="0" smtClean="0">
                <a:latin typeface="+mj-lt"/>
              </a:rPr>
              <a:t>	19 </a:t>
            </a:r>
            <a:r>
              <a:rPr lang="en-US" sz="2400" dirty="0">
                <a:latin typeface="+mj-lt"/>
              </a:rPr>
              <a:t>Activities</a:t>
            </a:r>
          </a:p>
          <a:p>
            <a:pPr marL="0" indent="0" eaLnBrk="1" hangingPunct="1">
              <a:lnSpc>
                <a:spcPct val="110000"/>
              </a:lnSpc>
              <a:spcBef>
                <a:spcPct val="20000"/>
              </a:spcBef>
              <a:defRPr/>
            </a:pPr>
            <a:r>
              <a:rPr lang="en-US" sz="2400" dirty="0" smtClean="0">
                <a:latin typeface="+mj-lt"/>
              </a:rPr>
              <a:t>	94 Elements</a:t>
            </a:r>
            <a:endParaRPr lang="en-US" sz="2400" dirty="0">
              <a:latin typeface="+mj-lt"/>
            </a:endParaRPr>
          </a:p>
        </p:txBody>
      </p:sp>
      <p:pic>
        <p:nvPicPr>
          <p:cNvPr id="374804" name="Picture 20" descr="100_6064"/>
          <p:cNvPicPr>
            <a:picLocks noChangeAspect="1" noChangeArrowheads="1"/>
          </p:cNvPicPr>
          <p:nvPr/>
        </p:nvPicPr>
        <p:blipFill>
          <a:blip r:embed="rId4">
            <a:extLst>
              <a:ext uri="{28A0092B-C50C-407E-A947-70E740481C1C}">
                <a14:useLocalDpi xmlns:a14="http://schemas.microsoft.com/office/drawing/2010/main" val="0"/>
              </a:ext>
            </a:extLst>
          </a:blip>
          <a:srcRect l="7986" t="13310" r="18967" b="19965"/>
          <a:stretch>
            <a:fillRect/>
          </a:stretch>
        </p:blipFill>
        <p:spPr bwMode="auto">
          <a:xfrm>
            <a:off x="4618038" y="3348038"/>
            <a:ext cx="4327525"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3" name="Picture 9" descr="WILLIAMS PARK DEM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3275" y="3349625"/>
            <a:ext cx="433387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4" name="Picture 10"/>
          <p:cNvPicPr>
            <a:picLocks noChangeAspect="1" noChangeArrowheads="1"/>
          </p:cNvPicPr>
          <p:nvPr/>
        </p:nvPicPr>
        <p:blipFill>
          <a:blip r:embed="rId6">
            <a:extLst>
              <a:ext uri="{28A0092B-C50C-407E-A947-70E740481C1C}">
                <a14:useLocalDpi xmlns:a14="http://schemas.microsoft.com/office/drawing/2010/main" val="0"/>
              </a:ext>
            </a:extLst>
          </a:blip>
          <a:srcRect t="15321" r="4025"/>
          <a:stretch>
            <a:fillRect/>
          </a:stretch>
        </p:blipFill>
        <p:spPr bwMode="auto">
          <a:xfrm>
            <a:off x="4614863" y="3349625"/>
            <a:ext cx="433387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478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48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478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48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478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479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4788">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479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478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478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8"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3" name="Rectangle 5"/>
          <p:cNvSpPr>
            <a:spLocks noChangeArrowheads="1"/>
          </p:cNvSpPr>
          <p:nvPr/>
        </p:nvSpPr>
        <p:spPr bwMode="auto">
          <a:xfrm>
            <a:off x="119063" y="1557338"/>
            <a:ext cx="870902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740025" lvl="2" indent="-2511425" algn="ctr" eaLnBrk="0" hangingPunct="0">
              <a:lnSpc>
                <a:spcPct val="80000"/>
              </a:lnSpc>
              <a:spcBef>
                <a:spcPct val="20000"/>
              </a:spcBef>
              <a:buClr>
                <a:schemeClr val="tx1"/>
              </a:buClr>
              <a:buFont typeface="Wingdings" pitchFamily="2" charset="2"/>
              <a:buNone/>
              <a:tabLst>
                <a:tab pos="457200" algn="l"/>
                <a:tab pos="1655763" algn="l"/>
                <a:tab pos="1719263" algn="l"/>
                <a:tab pos="3548063" algn="l"/>
                <a:tab pos="5257800" algn="l"/>
                <a:tab pos="7086600" algn="l"/>
              </a:tabLst>
              <a:defRPr/>
            </a:pPr>
            <a:r>
              <a:rPr lang="en-US" sz="2800" u="sng" dirty="0">
                <a:latin typeface="+mj-lt"/>
                <a:cs typeface="+mn-cs"/>
              </a:rPr>
              <a:t>Class       Points         SFHA      Non‑SFHA     PRP</a:t>
            </a:r>
          </a:p>
          <a:p>
            <a:pPr algn="ctr" eaLnBrk="0" hangingPunct="0">
              <a:lnSpc>
                <a:spcPct val="80000"/>
              </a:lnSpc>
              <a:spcBef>
                <a:spcPct val="20000"/>
              </a:spcBef>
              <a:buClr>
                <a:schemeClr val="tx1"/>
              </a:buClr>
              <a:buFont typeface="Wingdings" pitchFamily="2" charset="2"/>
              <a:buNone/>
              <a:tabLst>
                <a:tab pos="457200" algn="l"/>
                <a:tab pos="1655763" algn="l"/>
                <a:tab pos="1719263" algn="l"/>
                <a:tab pos="3548063" algn="l"/>
                <a:tab pos="5257800" algn="l"/>
                <a:tab pos="7086600" algn="l"/>
              </a:tabLst>
              <a:defRPr/>
            </a:pPr>
            <a:r>
              <a:rPr lang="en-US" sz="2800" dirty="0">
                <a:latin typeface="+mj-lt"/>
                <a:cs typeface="+mn-cs"/>
              </a:rPr>
              <a:t>	1	4,500	45%	10%	0</a:t>
            </a:r>
          </a:p>
          <a:p>
            <a:pPr algn="ctr" eaLnBrk="0" hangingPunct="0">
              <a:lnSpc>
                <a:spcPct val="80000"/>
              </a:lnSpc>
              <a:spcBef>
                <a:spcPct val="20000"/>
              </a:spcBef>
              <a:buClr>
                <a:schemeClr val="tx1"/>
              </a:buClr>
              <a:buFont typeface="Wingdings" pitchFamily="2" charset="2"/>
              <a:buNone/>
              <a:tabLst>
                <a:tab pos="457200" algn="l"/>
                <a:tab pos="1655763" algn="l"/>
                <a:tab pos="1719263" algn="l"/>
                <a:tab pos="3548063" algn="l"/>
                <a:tab pos="5257800" algn="l"/>
                <a:tab pos="7086600" algn="l"/>
              </a:tabLst>
              <a:defRPr/>
            </a:pPr>
            <a:r>
              <a:rPr lang="en-US" sz="2800" dirty="0">
                <a:latin typeface="+mj-lt"/>
                <a:cs typeface="+mn-cs"/>
              </a:rPr>
              <a:t>	2 	4,000	40%	10%	0</a:t>
            </a:r>
          </a:p>
          <a:p>
            <a:pPr algn="ctr" eaLnBrk="0" hangingPunct="0">
              <a:lnSpc>
                <a:spcPct val="80000"/>
              </a:lnSpc>
              <a:spcBef>
                <a:spcPct val="20000"/>
              </a:spcBef>
              <a:buClr>
                <a:schemeClr val="tx1"/>
              </a:buClr>
              <a:buFont typeface="Wingdings" pitchFamily="2" charset="2"/>
              <a:buNone/>
              <a:tabLst>
                <a:tab pos="457200" algn="l"/>
                <a:tab pos="1655763" algn="l"/>
                <a:tab pos="1719263" algn="l"/>
                <a:tab pos="3548063" algn="l"/>
                <a:tab pos="5257800" algn="l"/>
                <a:tab pos="7086600" algn="l"/>
              </a:tabLst>
              <a:defRPr/>
            </a:pPr>
            <a:r>
              <a:rPr lang="en-US" sz="2800" dirty="0">
                <a:latin typeface="+mj-lt"/>
                <a:cs typeface="+mn-cs"/>
              </a:rPr>
              <a:t>	3 	3,500	35%	10%	0</a:t>
            </a:r>
          </a:p>
          <a:p>
            <a:pPr algn="ctr" eaLnBrk="0" hangingPunct="0">
              <a:lnSpc>
                <a:spcPct val="80000"/>
              </a:lnSpc>
              <a:spcBef>
                <a:spcPct val="20000"/>
              </a:spcBef>
              <a:buClr>
                <a:schemeClr val="tx1"/>
              </a:buClr>
              <a:buFont typeface="Wingdings" pitchFamily="2" charset="2"/>
              <a:buNone/>
              <a:tabLst>
                <a:tab pos="457200" algn="l"/>
                <a:tab pos="1655763" algn="l"/>
                <a:tab pos="1719263" algn="l"/>
                <a:tab pos="3548063" algn="l"/>
                <a:tab pos="5257800" algn="l"/>
                <a:tab pos="7086600" algn="l"/>
              </a:tabLst>
              <a:defRPr/>
            </a:pPr>
            <a:r>
              <a:rPr lang="en-US" sz="2800" dirty="0">
                <a:latin typeface="+mj-lt"/>
                <a:cs typeface="+mn-cs"/>
              </a:rPr>
              <a:t>	4 	3,000	30%	10%	0</a:t>
            </a:r>
          </a:p>
          <a:p>
            <a:pPr algn="ctr" eaLnBrk="0" hangingPunct="0">
              <a:lnSpc>
                <a:spcPct val="80000"/>
              </a:lnSpc>
              <a:spcBef>
                <a:spcPct val="20000"/>
              </a:spcBef>
              <a:buClr>
                <a:schemeClr val="tx1"/>
              </a:buClr>
              <a:buFont typeface="Wingdings" pitchFamily="2" charset="2"/>
              <a:buNone/>
              <a:tabLst>
                <a:tab pos="457200" algn="l"/>
                <a:tab pos="1655763" algn="l"/>
                <a:tab pos="1719263" algn="l"/>
                <a:tab pos="3548063" algn="l"/>
                <a:tab pos="5257800" algn="l"/>
                <a:tab pos="7086600" algn="l"/>
              </a:tabLst>
              <a:defRPr/>
            </a:pPr>
            <a:r>
              <a:rPr lang="en-US" sz="2800" dirty="0">
                <a:latin typeface="+mj-lt"/>
                <a:cs typeface="+mn-cs"/>
              </a:rPr>
              <a:t>	5 	2,500	25%	10%	0</a:t>
            </a:r>
          </a:p>
          <a:p>
            <a:pPr algn="ctr" eaLnBrk="0" hangingPunct="0">
              <a:lnSpc>
                <a:spcPct val="80000"/>
              </a:lnSpc>
              <a:spcBef>
                <a:spcPct val="20000"/>
              </a:spcBef>
              <a:buClr>
                <a:schemeClr val="tx1"/>
              </a:buClr>
              <a:buFont typeface="Wingdings" pitchFamily="2" charset="2"/>
              <a:buNone/>
              <a:tabLst>
                <a:tab pos="457200" algn="l"/>
                <a:tab pos="1655763" algn="l"/>
                <a:tab pos="1719263" algn="l"/>
                <a:tab pos="3548063" algn="l"/>
                <a:tab pos="5257800" algn="l"/>
                <a:tab pos="7086600" algn="l"/>
              </a:tabLst>
              <a:defRPr/>
            </a:pPr>
            <a:r>
              <a:rPr lang="en-US" sz="2800" dirty="0">
                <a:latin typeface="+mj-lt"/>
                <a:cs typeface="+mn-cs"/>
              </a:rPr>
              <a:t>	6 	2,000	20%	10%	0</a:t>
            </a:r>
          </a:p>
          <a:p>
            <a:pPr algn="ctr" eaLnBrk="0" hangingPunct="0">
              <a:lnSpc>
                <a:spcPct val="80000"/>
              </a:lnSpc>
              <a:spcBef>
                <a:spcPct val="20000"/>
              </a:spcBef>
              <a:buClr>
                <a:schemeClr val="tx1"/>
              </a:buClr>
              <a:buFont typeface="Wingdings" pitchFamily="2" charset="2"/>
              <a:buNone/>
              <a:tabLst>
                <a:tab pos="457200" algn="l"/>
                <a:tab pos="1655763" algn="l"/>
                <a:tab pos="1719263" algn="l"/>
                <a:tab pos="3548063" algn="l"/>
                <a:tab pos="5257800" algn="l"/>
                <a:tab pos="7086600" algn="l"/>
              </a:tabLst>
              <a:defRPr/>
            </a:pPr>
            <a:r>
              <a:rPr lang="en-US" sz="2800" dirty="0">
                <a:latin typeface="+mj-lt"/>
                <a:cs typeface="+mn-cs"/>
              </a:rPr>
              <a:t>	7 	1,500	15%	  5%	0</a:t>
            </a:r>
          </a:p>
          <a:p>
            <a:pPr algn="ctr" eaLnBrk="0" hangingPunct="0">
              <a:lnSpc>
                <a:spcPct val="80000"/>
              </a:lnSpc>
              <a:spcBef>
                <a:spcPct val="20000"/>
              </a:spcBef>
              <a:buClr>
                <a:schemeClr val="tx1"/>
              </a:buClr>
              <a:buFont typeface="Wingdings" pitchFamily="2" charset="2"/>
              <a:buNone/>
              <a:tabLst>
                <a:tab pos="457200" algn="l"/>
                <a:tab pos="1655763" algn="l"/>
                <a:tab pos="1719263" algn="l"/>
                <a:tab pos="3548063" algn="l"/>
                <a:tab pos="5257800" algn="l"/>
                <a:tab pos="7086600" algn="l"/>
              </a:tabLst>
              <a:defRPr/>
            </a:pPr>
            <a:r>
              <a:rPr lang="en-US" sz="2800" dirty="0">
                <a:latin typeface="+mj-lt"/>
                <a:cs typeface="+mn-cs"/>
              </a:rPr>
              <a:t>	8 	1,000	10%	  5%	0</a:t>
            </a:r>
          </a:p>
          <a:p>
            <a:pPr algn="ctr" eaLnBrk="0" hangingPunct="0">
              <a:lnSpc>
                <a:spcPct val="80000"/>
              </a:lnSpc>
              <a:spcBef>
                <a:spcPct val="20000"/>
              </a:spcBef>
              <a:buClr>
                <a:schemeClr val="tx1"/>
              </a:buClr>
              <a:buFont typeface="Wingdings" pitchFamily="2" charset="2"/>
              <a:buNone/>
              <a:tabLst>
                <a:tab pos="457200" algn="l"/>
                <a:tab pos="1655763" algn="l"/>
                <a:tab pos="1719263" algn="l"/>
                <a:tab pos="3548063" algn="l"/>
                <a:tab pos="5257800" algn="l"/>
                <a:tab pos="7086600" algn="l"/>
              </a:tabLst>
              <a:defRPr/>
            </a:pPr>
            <a:r>
              <a:rPr lang="en-US" sz="2800" dirty="0">
                <a:latin typeface="+mj-lt"/>
                <a:cs typeface="+mn-cs"/>
              </a:rPr>
              <a:t>	9 	   500 	  5%	  5%	0</a:t>
            </a:r>
          </a:p>
          <a:p>
            <a:pPr algn="ctr" eaLnBrk="0" hangingPunct="0">
              <a:lnSpc>
                <a:spcPct val="80000"/>
              </a:lnSpc>
              <a:spcBef>
                <a:spcPct val="20000"/>
              </a:spcBef>
              <a:buClr>
                <a:schemeClr val="tx1"/>
              </a:buClr>
              <a:buFont typeface="Wingdings" pitchFamily="2" charset="2"/>
              <a:buNone/>
              <a:tabLst>
                <a:tab pos="457200" algn="l"/>
                <a:tab pos="1655763" algn="l"/>
                <a:tab pos="1719263" algn="l"/>
                <a:tab pos="3548063" algn="l"/>
                <a:tab pos="5257800" algn="l"/>
                <a:tab pos="7086600" algn="l"/>
              </a:tabLst>
              <a:defRPr/>
            </a:pPr>
            <a:r>
              <a:rPr lang="en-US" sz="2800" dirty="0">
                <a:latin typeface="+mj-lt"/>
                <a:cs typeface="+mn-cs"/>
              </a:rPr>
              <a:t>   10	&lt; 500	  0 	  0	0</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410969" y="1204331"/>
          <a:ext cx="8341112" cy="4954859"/>
        </p:xfrm>
        <a:graphic>
          <a:graphicData uri="http://schemas.openxmlformats.org/drawingml/2006/chart">
            <c:chart xmlns:c="http://schemas.openxmlformats.org/drawingml/2006/chart" xmlns:r="http://schemas.openxmlformats.org/officeDocument/2006/relationships" r:id="rId3"/>
          </a:graphicData>
        </a:graphic>
      </p:graphicFrame>
      <p:sp>
        <p:nvSpPr>
          <p:cNvPr id="358405" name="Rectangle 5"/>
          <p:cNvSpPr>
            <a:spLocks noChangeArrowheads="1"/>
          </p:cNvSpPr>
          <p:nvPr/>
        </p:nvSpPr>
        <p:spPr bwMode="auto">
          <a:xfrm>
            <a:off x="3933825" y="5972175"/>
            <a:ext cx="1295400" cy="533400"/>
          </a:xfrm>
          <a:prstGeom prst="rect">
            <a:avLst/>
          </a:prstGeom>
          <a:noFill/>
          <a:ln>
            <a:noFill/>
          </a:ln>
          <a:effectLst/>
          <a:extLst/>
        </p:spPr>
        <p:txBody>
          <a:bodyPr/>
          <a:lstStyle/>
          <a:p>
            <a:pPr algn="ctr" eaLnBrk="0" hangingPunct="0">
              <a:lnSpc>
                <a:spcPct val="90000"/>
              </a:lnSpc>
              <a:spcBef>
                <a:spcPct val="20000"/>
              </a:spcBef>
              <a:buClr>
                <a:schemeClr val="tx1"/>
              </a:buClr>
              <a:buFont typeface="Wingdings" pitchFamily="2" charset="2"/>
              <a:buNone/>
              <a:defRPr/>
            </a:pPr>
            <a:r>
              <a:rPr lang="en-US" sz="2800" dirty="0">
                <a:latin typeface="+mj-lt"/>
                <a:cs typeface="+mn-cs"/>
              </a:rPr>
              <a:t>Class</a:t>
            </a:r>
          </a:p>
        </p:txBody>
      </p:sp>
      <p:sp>
        <p:nvSpPr>
          <p:cNvPr id="358406" name="Text Box 6"/>
          <p:cNvSpPr txBox="1">
            <a:spLocks noChangeArrowheads="1"/>
          </p:cNvSpPr>
          <p:nvPr/>
        </p:nvSpPr>
        <p:spPr bwMode="auto">
          <a:xfrm>
            <a:off x="4876800" y="2184400"/>
            <a:ext cx="3733800"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Aft>
                <a:spcPts val="600"/>
              </a:spcAft>
              <a:defRPr/>
            </a:pPr>
            <a:r>
              <a:rPr lang="en-US" sz="2800" dirty="0">
                <a:latin typeface="+mj-lt"/>
                <a:cs typeface="+mn-cs"/>
              </a:rPr>
              <a:t>1,313 communities </a:t>
            </a:r>
          </a:p>
          <a:p>
            <a:pPr algn="ctr" eaLnBrk="0" hangingPunct="0">
              <a:defRPr/>
            </a:pPr>
            <a:r>
              <a:rPr lang="en-US" sz="2800" dirty="0">
                <a:latin typeface="+mj-lt"/>
                <a:cs typeface="+mn-cs"/>
              </a:rPr>
              <a:t>As of October 1, 2014</a:t>
            </a:r>
          </a:p>
        </p:txBody>
      </p:sp>
      <p:sp>
        <p:nvSpPr>
          <p:cNvPr id="12293" name="TextBox 1"/>
          <p:cNvSpPr txBox="1">
            <a:spLocks noChangeArrowheads="1"/>
          </p:cNvSpPr>
          <p:nvPr/>
        </p:nvSpPr>
        <p:spPr bwMode="auto">
          <a:xfrm>
            <a:off x="1387475" y="5546725"/>
            <a:ext cx="7223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dirty="0"/>
              <a:t> 9        8        7        6       5       4        3        2       1  </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5" descr="C:\Download\CRS Map 5-1-2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000"/>
            <a:ext cx="9144000" cy="554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3" y="5168900"/>
            <a:ext cx="1677987"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r="50000"/>
          <a:stretch>
            <a:fillRect/>
          </a:stretch>
        </p:blipFill>
        <p:spPr bwMode="auto">
          <a:xfrm>
            <a:off x="1852613" y="5627688"/>
            <a:ext cx="1450975" cy="71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7"/>
          <p:cNvPicPr>
            <a:picLocks noChangeAspect="1" noChangeArrowheads="1"/>
          </p:cNvPicPr>
          <p:nvPr/>
        </p:nvPicPr>
        <p:blipFill>
          <a:blip r:embed="rId6">
            <a:extLst>
              <a:ext uri="{28A0092B-C50C-407E-A947-70E740481C1C}">
                <a14:useLocalDpi xmlns:a14="http://schemas.microsoft.com/office/drawing/2010/main" val="0"/>
              </a:ext>
            </a:extLst>
          </a:blip>
          <a:srcRect l="50000"/>
          <a:stretch>
            <a:fillRect/>
          </a:stretch>
        </p:blipFill>
        <p:spPr bwMode="auto">
          <a:xfrm>
            <a:off x="6510338" y="5764213"/>
            <a:ext cx="1200150" cy="59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2388" y="246063"/>
            <a:ext cx="2682875"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2500" name="Rectangle 4"/>
          <p:cNvSpPr>
            <a:spLocks noGrp="1" noChangeArrowheads="1"/>
          </p:cNvSpPr>
          <p:nvPr>
            <p:ph type="body" idx="1"/>
          </p:nvPr>
        </p:nvSpPr>
        <p:spPr>
          <a:xfrm>
            <a:off x="490538" y="1925638"/>
            <a:ext cx="5807075" cy="3200400"/>
          </a:xfrm>
        </p:spPr>
        <p:txBody>
          <a:bodyPr wrap="square"/>
          <a:lstStyle/>
          <a:p>
            <a:pPr marL="0" indent="0" eaLnBrk="1" hangingPunct="1">
              <a:spcBef>
                <a:spcPct val="0"/>
              </a:spcBef>
              <a:spcAft>
                <a:spcPts val="1200"/>
              </a:spcAft>
              <a:buFontTx/>
              <a:buNone/>
              <a:defRPr/>
            </a:pPr>
            <a:r>
              <a:rPr lang="en-US" dirty="0" smtClean="0"/>
              <a:t>Application</a:t>
            </a:r>
          </a:p>
          <a:p>
            <a:pPr marL="282575" indent="-282575" eaLnBrk="1" hangingPunct="1">
              <a:spcBef>
                <a:spcPct val="0"/>
              </a:spcBef>
              <a:spcAft>
                <a:spcPts val="600"/>
              </a:spcAft>
              <a:buFont typeface="Wingdings" pitchFamily="2" charset="2"/>
              <a:buChar char="ü"/>
              <a:defRPr/>
            </a:pPr>
            <a:r>
              <a:rPr lang="en-US" sz="2400" dirty="0" smtClean="0"/>
              <a:t>Letter of interest from CEO</a:t>
            </a:r>
          </a:p>
          <a:p>
            <a:pPr marL="282575" indent="-282575" eaLnBrk="1" hangingPunct="1">
              <a:spcBef>
                <a:spcPct val="0"/>
              </a:spcBef>
              <a:spcAft>
                <a:spcPts val="600"/>
              </a:spcAft>
              <a:buFont typeface="Wingdings" pitchFamily="2" charset="2"/>
              <a:buChar char="ü"/>
              <a:defRPr/>
            </a:pPr>
            <a:r>
              <a:rPr lang="en-US" sz="2400" dirty="0" smtClean="0"/>
              <a:t>CRS Quick Check</a:t>
            </a:r>
          </a:p>
          <a:p>
            <a:pPr marL="282575" indent="-282575" eaLnBrk="1" hangingPunct="1">
              <a:spcBef>
                <a:spcPct val="0"/>
              </a:spcBef>
              <a:spcAft>
                <a:spcPts val="600"/>
              </a:spcAft>
              <a:buFont typeface="Wingdings" pitchFamily="2" charset="2"/>
              <a:buChar char="ü"/>
              <a:defRPr/>
            </a:pPr>
            <a:r>
              <a:rPr lang="en-US" sz="2400" dirty="0" smtClean="0"/>
              <a:t>FEMA Region OK’s a visit</a:t>
            </a:r>
          </a:p>
          <a:p>
            <a:pPr marL="282575" indent="-282575" eaLnBrk="1" hangingPunct="1">
              <a:spcBef>
                <a:spcPct val="0"/>
              </a:spcBef>
              <a:spcAft>
                <a:spcPts val="600"/>
              </a:spcAft>
              <a:buFont typeface="Wingdings" pitchFamily="2" charset="2"/>
              <a:buChar char="ü"/>
              <a:defRPr/>
            </a:pPr>
            <a:r>
              <a:rPr lang="en-US" sz="2400" dirty="0" smtClean="0"/>
              <a:t>ISO/CRS Specialist conducts                    the verification visit</a:t>
            </a:r>
          </a:p>
          <a:p>
            <a:pPr marL="282575" indent="-282575" eaLnBrk="1" hangingPunct="1">
              <a:spcBef>
                <a:spcPct val="0"/>
              </a:spcBef>
              <a:spcAft>
                <a:spcPts val="600"/>
              </a:spcAft>
              <a:buFont typeface="Wingdings" pitchFamily="2" charset="2"/>
              <a:buChar char="ü"/>
              <a:defRPr/>
            </a:pPr>
            <a:r>
              <a:rPr lang="en-US" sz="2400" dirty="0" smtClean="0"/>
              <a:t>Will need a CAV</a:t>
            </a:r>
          </a:p>
        </p:txBody>
      </p:sp>
      <p:pic>
        <p:nvPicPr>
          <p:cNvPr id="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t="8762" r="2512" b="7518"/>
          <a:stretch>
            <a:fillRect/>
          </a:stretch>
        </p:blipFill>
        <p:spPr bwMode="auto">
          <a:xfrm>
            <a:off x="4959350" y="1839913"/>
            <a:ext cx="4089400" cy="2633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descr="taking notes"/>
          <p:cNvPicPr>
            <a:picLocks noChangeAspect="1" noChangeArrowheads="1"/>
          </p:cNvPicPr>
          <p:nvPr/>
        </p:nvPicPr>
        <p:blipFill>
          <a:blip r:embed="rId4" cstate="print">
            <a:extLst>
              <a:ext uri="{28A0092B-C50C-407E-A947-70E740481C1C}">
                <a14:useLocalDpi xmlns:a14="http://schemas.microsoft.com/office/drawing/2010/main" val="0"/>
              </a:ext>
            </a:extLst>
          </a:blip>
          <a:srcRect t="20525"/>
          <a:stretch>
            <a:fillRect/>
          </a:stretch>
        </p:blipFill>
        <p:spPr bwMode="auto">
          <a:xfrm>
            <a:off x="4953000" y="3900488"/>
            <a:ext cx="4084638"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250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2500">
                                            <p:txEl>
                                              <p:pRg st="2" end="2"/>
                                            </p:txEl>
                                          </p:spTgt>
                                        </p:tgtEl>
                                        <p:attrNameLst>
                                          <p:attrName>style.visibility</p:attrName>
                                        </p:attrNameLst>
                                      </p:cBhvr>
                                      <p:to>
                                        <p:strVal val="visible"/>
                                      </p:to>
                                    </p:set>
                                  </p:childTnLst>
                                </p:cTn>
                              </p:par>
                            </p:childTnLst>
                          </p:cTn>
                        </p:par>
                        <p:par>
                          <p:cTn id="11" fill="hold" nodeType="afterGroup">
                            <p:stCondLst>
                              <p:cond delay="0"/>
                            </p:stCondLst>
                            <p:childTnLst>
                              <p:par>
                                <p:cTn id="12" presetID="2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250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2500">
                                            <p:txEl>
                                              <p:pRg st="4" end="4"/>
                                            </p:txEl>
                                          </p:spTgt>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6250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2500" name="Rectangle 4"/>
          <p:cNvSpPr>
            <a:spLocks noGrp="1" noChangeArrowheads="1"/>
          </p:cNvSpPr>
          <p:nvPr>
            <p:ph type="body" idx="1"/>
          </p:nvPr>
        </p:nvSpPr>
        <p:spPr>
          <a:xfrm>
            <a:off x="493713" y="1925638"/>
            <a:ext cx="3387466" cy="2659190"/>
          </a:xfrm>
        </p:spPr>
        <p:txBody>
          <a:bodyPr/>
          <a:lstStyle/>
          <a:p>
            <a:pPr marL="457200" indent="-457200" eaLnBrk="1" hangingPunct="1">
              <a:spcBef>
                <a:spcPct val="0"/>
              </a:spcBef>
              <a:spcAft>
                <a:spcPct val="30000"/>
              </a:spcAft>
              <a:defRPr/>
            </a:pPr>
            <a:r>
              <a:rPr lang="en-US" dirty="0" smtClean="0"/>
              <a:t>Once in</a:t>
            </a:r>
          </a:p>
          <a:p>
            <a:pPr marL="282575" indent="-282575" eaLnBrk="1" hangingPunct="1">
              <a:spcBef>
                <a:spcPct val="0"/>
              </a:spcBef>
              <a:spcAft>
                <a:spcPct val="20000"/>
              </a:spcAft>
              <a:buFont typeface="Wingdings" pitchFamily="2" charset="2"/>
              <a:buChar char="ü"/>
              <a:defRPr/>
            </a:pPr>
            <a:r>
              <a:rPr lang="en-US" sz="2400" dirty="0" smtClean="0"/>
              <a:t>Recertification</a:t>
            </a:r>
          </a:p>
          <a:p>
            <a:pPr marL="282575" indent="-282575" eaLnBrk="1" hangingPunct="1">
              <a:spcBef>
                <a:spcPct val="0"/>
              </a:spcBef>
              <a:spcAft>
                <a:spcPct val="20000"/>
              </a:spcAft>
              <a:buFont typeface="Wingdings" pitchFamily="2" charset="2"/>
              <a:buChar char="ü"/>
              <a:defRPr/>
            </a:pPr>
            <a:r>
              <a:rPr lang="en-US" sz="2400" dirty="0" smtClean="0"/>
              <a:t>Modification</a:t>
            </a:r>
          </a:p>
          <a:p>
            <a:pPr marL="282575" indent="-282575" eaLnBrk="1" hangingPunct="1">
              <a:spcBef>
                <a:spcPct val="0"/>
              </a:spcBef>
              <a:spcAft>
                <a:spcPct val="20000"/>
              </a:spcAft>
              <a:buFont typeface="Wingdings" pitchFamily="2" charset="2"/>
              <a:buChar char="ü"/>
              <a:defRPr/>
            </a:pPr>
            <a:r>
              <a:rPr lang="en-US" sz="2400" dirty="0" smtClean="0"/>
              <a:t>Cycle Verification</a:t>
            </a:r>
          </a:p>
          <a:p>
            <a:pPr marL="565150" lvl="2" indent="-342900" eaLnBrk="1" hangingPunct="1">
              <a:spcBef>
                <a:spcPct val="0"/>
              </a:spcBef>
              <a:spcAft>
                <a:spcPct val="20000"/>
              </a:spcAft>
              <a:buFont typeface="Wingdings" panose="05000000000000000000" pitchFamily="2" charset="2"/>
              <a:buChar char="v"/>
              <a:defRPr/>
            </a:pPr>
            <a:r>
              <a:rPr lang="en-US" dirty="0" smtClean="0"/>
              <a:t>Every 5 years for most</a:t>
            </a:r>
          </a:p>
          <a:p>
            <a:pPr marL="565150" lvl="2" indent="-342900" eaLnBrk="1" hangingPunct="1">
              <a:spcBef>
                <a:spcPct val="0"/>
              </a:spcBef>
              <a:spcAft>
                <a:spcPct val="20000"/>
              </a:spcAft>
              <a:buFont typeface="Wingdings" panose="05000000000000000000" pitchFamily="2" charset="2"/>
              <a:buChar char="v"/>
              <a:defRPr/>
            </a:pPr>
            <a:r>
              <a:rPr lang="en-US" dirty="0" smtClean="0"/>
              <a:t>Every 3 years for some</a:t>
            </a:r>
          </a:p>
        </p:txBody>
      </p:sp>
      <p:pic>
        <p:nvPicPr>
          <p:cNvPr id="5" name="Picture 6" descr="taking notes"/>
          <p:cNvPicPr>
            <a:picLocks noChangeAspect="1" noChangeArrowheads="1"/>
          </p:cNvPicPr>
          <p:nvPr/>
        </p:nvPicPr>
        <p:blipFill>
          <a:blip r:embed="rId3" cstate="print">
            <a:extLst>
              <a:ext uri="{28A0092B-C50C-407E-A947-70E740481C1C}">
                <a14:useLocalDpi xmlns:a14="http://schemas.microsoft.com/office/drawing/2010/main" val="0"/>
              </a:ext>
            </a:extLst>
          </a:blip>
          <a:srcRect t="20525"/>
          <a:stretch>
            <a:fillRect/>
          </a:stretch>
        </p:blipFill>
        <p:spPr bwMode="auto">
          <a:xfrm>
            <a:off x="4953000" y="3900488"/>
            <a:ext cx="4084638"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250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250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2500">
                                            <p:txEl>
                                              <p:pRg st="3" end="3"/>
                                            </p:txEl>
                                          </p:spTgt>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250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250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0" grpId="0" uiExpand="1"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2.0.3121"/>
  <p:tag name="PPTVERSION" val="14"/>
  <p:tag name="TPOS" val="2"/>
</p:tagLst>
</file>

<file path=ppt/theme/theme1.xml><?xml version="1.0" encoding="utf-8"?>
<a:theme xmlns:a="http://schemas.openxmlformats.org/drawingml/2006/main" name="July EMI Format Master">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7FBA0B4DDBA14FBA45CBF8C184005C" ma:contentTypeVersion="2" ma:contentTypeDescription="Create a new document." ma:contentTypeScope="" ma:versionID="b3f89824ae879337102482d578f5e565">
  <xsd:schema xmlns:xsd="http://www.w3.org/2001/XMLSchema" xmlns:p="http://schemas.microsoft.com/office/2006/metadata/properties" xmlns:ns2="6e65ff0d-3361-44f0-b7c4-83b538dab8a1" targetNamespace="http://schemas.microsoft.com/office/2006/metadata/properties" ma:root="true" ma:fieldsID="2e638bd3b167ba38367ecf03ac6d3535" ns2:_="">
    <xsd:import namespace="6e65ff0d-3361-44f0-b7c4-83b538dab8a1"/>
    <xsd:element name="properties">
      <xsd:complexType>
        <xsd:sequence>
          <xsd:element name="documentManagement">
            <xsd:complexType>
              <xsd:all>
                <xsd:element ref="ns2:Link" minOccurs="0"/>
                <xsd:element ref="ns2:DisplayInQueryEditor" minOccurs="0"/>
              </xsd:all>
            </xsd:complexType>
          </xsd:element>
        </xsd:sequence>
      </xsd:complexType>
    </xsd:element>
  </xsd:schema>
  <xsd:schema xmlns:xsd="http://www.w3.org/2001/XMLSchema" xmlns:dms="http://schemas.microsoft.com/office/2006/documentManagement/types" targetNamespace="6e65ff0d-3361-44f0-b7c4-83b538dab8a1" elementFormDefault="qualified">
    <xsd:import namespace="http://schemas.microsoft.com/office/2006/documentManagement/types"/>
    <xsd:element name="Link" ma:index="8"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DisplayInQueryEditor" ma:index="9" nillable="true" ma:displayName="DisplayInQueryEditor" ma:default="0" ma:internalName="DisplayInQueryEditor">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Summary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xmlns:pc="http://schemas.microsoft.com/office/infopath/2007/PartnerControls">
  <documentManagement>
    <DisplayInQueryEditor xmlns="6e65ff0d-3361-44f0-b7c4-83b538dab8a1">false</DisplayInQueryEditor>
    <Link xmlns="6e65ff0d-3361-44f0-b7c4-83b538dab8a1">
      <Url>C:\CRS\Training\1 Sept 2014 Materials\PowerPoint Notes Sept 2014\CRS participation bar chart 10-1-2014.xlsx</Url>
      <Description xsi:nil="true"/>
    </Link>
  </documentManagement>
</p:properties>
</file>

<file path=customXml/itemProps1.xml><?xml version="1.0" encoding="utf-8"?>
<ds:datastoreItem xmlns:ds="http://schemas.openxmlformats.org/officeDocument/2006/customXml" ds:itemID="{CDAB3F47-1E75-45F7-A198-F80E144BEE95}">
  <ds:schemaRefs>
    <ds:schemaRef ds:uri="http://schemas.microsoft.com/sharepoint/v3/contenttype/forms"/>
  </ds:schemaRefs>
</ds:datastoreItem>
</file>

<file path=customXml/itemProps2.xml><?xml version="1.0" encoding="utf-8"?>
<ds:datastoreItem xmlns:ds="http://schemas.openxmlformats.org/officeDocument/2006/customXml" ds:itemID="{8BA322B6-405E-47EB-BFF8-42A61C837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65ff0d-3361-44f0-b7c4-83b538dab8a1"/>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E2C831B8-573B-42B8-9143-B21FA01F61E8}">
  <ds:schemaRefs>
    <ds:schemaRef ds:uri="http://schemas.microsoft.com/office/2006/metadata/longProperties"/>
  </ds:schemaRefs>
</ds:datastoreItem>
</file>

<file path=customXml/itemProps4.xml><?xml version="1.0" encoding="utf-8"?>
<ds:datastoreItem xmlns:ds="http://schemas.openxmlformats.org/officeDocument/2006/customXml" ds:itemID="{36CE5212-53E4-4B20-B539-504553C78E4D}">
  <ds:schemaRefs>
    <ds:schemaRef ds:uri="http://purl.org/dc/terms/"/>
    <ds:schemaRef ds:uri="http://www.w3.org/XML/1998/namespace"/>
    <ds:schemaRef ds:uri="http://schemas.microsoft.com/office/2006/documentManagement/types"/>
    <ds:schemaRef ds:uri="http://purl.org/dc/dcmitype/"/>
    <ds:schemaRef ds:uri="6e65ff0d-3361-44f0-b7c4-83b538dab8a1"/>
    <ds:schemaRef ds:uri="http://purl.org/dc/elements/1.1/"/>
    <ds:schemaRef ds:uri="http://schemas.openxmlformats.org/package/2006/metadata/core-propertie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869</TotalTime>
  <Words>752</Words>
  <Application>Microsoft Office PowerPoint</Application>
  <PresentationFormat>On-screen Show (4:3)</PresentationFormat>
  <Paragraphs>239</Paragraphs>
  <Slides>26</Slides>
  <Notes>24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July EMI Format Master</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July Format Master</dc:title>
  <dc:creator>French</dc:creator>
  <cp:lastModifiedBy>Tara Lambeth</cp:lastModifiedBy>
  <cp:revision>53</cp:revision>
  <cp:lastPrinted>2013-06-26T19:58:37Z</cp:lastPrinted>
  <dcterms:created xsi:type="dcterms:W3CDTF">2013-07-26T14:36:22Z</dcterms:created>
  <dcterms:modified xsi:type="dcterms:W3CDTF">2014-11-10T17:26:08Z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0x010100187FBA0B4DDBA14FBA45CBF8C184005C</vt:lpwstr>
  </property>
  <property fmtid="{D5CDD505-2E9C-101B-9397-08002B2CF9AE}" pid="3" name="ContentType">
    <vt:lpwstr>Document</vt:lpwstr>
  </property>
</Properties>
</file>